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869" r:id="rId2"/>
    <p:sldId id="906" r:id="rId3"/>
    <p:sldId id="331" r:id="rId4"/>
    <p:sldId id="885" r:id="rId5"/>
    <p:sldId id="927" r:id="rId6"/>
    <p:sldId id="334" r:id="rId7"/>
    <p:sldId id="868" r:id="rId8"/>
    <p:sldId id="984" r:id="rId9"/>
    <p:sldId id="982" r:id="rId10"/>
    <p:sldId id="920" r:id="rId11"/>
    <p:sldId id="969" r:id="rId12"/>
    <p:sldId id="918" r:id="rId13"/>
    <p:sldId id="925" r:id="rId14"/>
    <p:sldId id="966" r:id="rId15"/>
    <p:sldId id="341" r:id="rId16"/>
    <p:sldId id="970" r:id="rId17"/>
    <p:sldId id="928" r:id="rId18"/>
    <p:sldId id="342" r:id="rId19"/>
    <p:sldId id="910" r:id="rId20"/>
    <p:sldId id="911" r:id="rId21"/>
    <p:sldId id="758" r:id="rId22"/>
  </p:sldIdLst>
  <p:sldSz cx="10160000" cy="5715000"/>
  <p:notesSz cx="6858000" cy="9144000"/>
  <p:defaultTextStyle>
    <a:defPPr>
      <a:defRPr lang="zh-TW"/>
    </a:defPPr>
    <a:lvl1pPr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1732">
          <p15:clr>
            <a:srgbClr val="A4A3A4"/>
          </p15:clr>
        </p15:guide>
        <p15:guide id="2" pos="32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HANG SAI" initials="ZS" lastIdx="8" clrIdx="0"/>
  <p:cmAuthor id="1" name="kevin_lin_林青寬" initials="k" lastIdx="3" clrIdx="0"/>
  <p:cmAuthor id="2" name="吕天毅" initials="吕天毅" lastIdx="5" clrIdx="1"/>
  <p:cmAuthor id="3" name="韦静静" initials="韦静静" lastIdx="1" clrIdx="2"/>
  <p:cmAuthor id="5" name="maggie" initials="m" lastIdx="1" clrIdx="4"/>
  <p:cmAuthor id="6" name="wj" initials="w"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2E49C"/>
    <a:srgbClr val="FFCC00"/>
    <a:srgbClr val="0080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5320" autoAdjust="0"/>
  </p:normalViewPr>
  <p:slideViewPr>
    <p:cSldViewPr>
      <p:cViewPr varScale="1">
        <p:scale>
          <a:sx n="88" d="100"/>
          <a:sy n="88" d="100"/>
        </p:scale>
        <p:origin x="392" y="68"/>
      </p:cViewPr>
      <p:guideLst>
        <p:guide orient="horz" pos="1732"/>
        <p:guide pos="320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3DCA3A-ED15-46B7-A80A-414B22BE3E07}" type="datetime1">
              <a:rPr lang="zh-TW" altLang="en-US" smtClean="0"/>
              <a:t>2025/12/29</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1FA878-3ED8-4B42-8DDD-832649A94626}" type="slidenum">
              <a:rPr lang="zh-TW" altLang="en-US" smtClean="0"/>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ea typeface="新細明體" panose="02020500000000000000" pitchFamily="18" charset="-12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ea typeface="新細明體" panose="02020500000000000000" pitchFamily="18" charset="-120"/>
              </a:defRPr>
            </a:lvl1pPr>
          </a:lstStyle>
          <a:p>
            <a:pPr>
              <a:defRPr/>
            </a:pPr>
            <a:fld id="{447B5204-DB59-4691-BABA-390A9156AE42}" type="datetime1">
              <a:rPr lang="zh-TW" altLang="en-US" smtClean="0"/>
              <a:t>2025/12/29</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ea typeface="新細明體" panose="02020500000000000000"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ea typeface="新細明體" panose="02020500000000000000" pitchFamily="18" charset="-120"/>
              </a:defRPr>
            </a:lvl1pPr>
          </a:lstStyle>
          <a:p>
            <a:pPr>
              <a:defRPr/>
            </a:pPr>
            <a:fld id="{26F41D91-2156-4B08-AFB6-D3B72CFC5D69}" type="slidenum">
              <a:rPr lang="zh-TW" altLang="en-US"/>
              <a:t>‹#›</a:t>
            </a:fld>
            <a:endParaRPr lang="zh-TW"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26F41D91-2156-4B08-AFB6-D3B72CFC5D69}" type="slidenum">
              <a:rPr lang="zh-TW" altLang="en-US" smtClean="0"/>
              <a:t>3</a:t>
            </a:fld>
            <a:endParaRPr lang="zh-TW" altLang="en-US"/>
          </a:p>
        </p:txBody>
      </p:sp>
      <p:sp>
        <p:nvSpPr>
          <p:cNvPr id="5" name="日期版面配置區 4"/>
          <p:cNvSpPr>
            <a:spLocks noGrp="1"/>
          </p:cNvSpPr>
          <p:nvPr>
            <p:ph type="dt" idx="11"/>
          </p:nvPr>
        </p:nvSpPr>
        <p:spPr/>
        <p:txBody>
          <a:bodyPr/>
          <a:lstStyle/>
          <a:p>
            <a:pPr>
              <a:defRPr/>
            </a:pPr>
            <a:fld id="{C60B8C45-7267-4FA6-B2E3-A6033DE78D8D}" type="datetime1">
              <a:rPr lang="zh-TW" altLang="en-US" smtClean="0"/>
              <a:t>2025/12/29</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30000"/>
              </a:spcBef>
              <a:defRPr kumimoji="1" sz="12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30000"/>
              </a:spcBef>
              <a:defRPr kumimoji="1" sz="12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30000"/>
              </a:spcBef>
              <a:defRPr kumimoji="1" sz="12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30000"/>
              </a:spcBef>
              <a:defRPr kumimoji="1" sz="12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pPr>
            <a:fld id="{7A09E8DE-9A5E-4087-A58D-10816A5517C4}" type="slidenum">
              <a:rPr lang="en-US" altLang="zh-TW" smtClean="0"/>
              <a:t>4</a:t>
            </a:fld>
            <a:endParaRPr lang="en-US" altLang="zh-TW"/>
          </a:p>
        </p:txBody>
      </p:sp>
      <p:sp>
        <p:nvSpPr>
          <p:cNvPr id="24579" name="Rectangle 2"/>
          <p:cNvSpPr>
            <a:spLocks noGrp="1" noRot="1" noChangeAspect="1" noChangeArrowheads="1" noTextEdit="1"/>
          </p:cNvSpPr>
          <p:nvPr>
            <p:ph type="sldImg"/>
          </p:nvPr>
        </p:nvSpPr>
        <p:spPr>
          <a:xfrm>
            <a:off x="381000" y="685800"/>
            <a:ext cx="6096000" cy="3429000"/>
          </a:xfrm>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ea typeface="新細明體" panose="02020500000000000000" pitchFamily="18" charset="-120"/>
            </a:endParaRPr>
          </a:p>
        </p:txBody>
      </p:sp>
      <p:sp>
        <p:nvSpPr>
          <p:cNvPr id="2" name="日期版面配置區 1"/>
          <p:cNvSpPr>
            <a:spLocks noGrp="1"/>
          </p:cNvSpPr>
          <p:nvPr>
            <p:ph type="dt" idx="10"/>
          </p:nvPr>
        </p:nvSpPr>
        <p:spPr/>
        <p:txBody>
          <a:bodyPr/>
          <a:lstStyle/>
          <a:p>
            <a:pPr>
              <a:defRPr/>
            </a:pPr>
            <a:fld id="{FF49C67E-46A2-44E1-B31E-BE06DB8988B3}" type="datetime1">
              <a:rPr lang="zh-TW" altLang="en-US" smtClean="0"/>
              <a:t>2025/12/29</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26F41D91-2156-4B08-AFB6-D3B72CFC5D69}" type="slidenum">
              <a:rPr lang="zh-TW" altLang="en-US" smtClean="0"/>
              <a:t>5</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投影片圖像版面配置區 1"/>
          <p:cNvSpPr>
            <a:spLocks noGrp="1" noRot="1" noChangeAspect="1" noTextEdit="1"/>
          </p:cNvSpPr>
          <p:nvPr>
            <p:ph type="sldImg"/>
          </p:nvPr>
        </p:nvSpPr>
        <p:spPr>
          <a:xfrm>
            <a:off x="381000" y="685800"/>
            <a:ext cx="6096000" cy="3429000"/>
          </a:xfrm>
        </p:spPr>
      </p:sp>
      <p:sp>
        <p:nvSpPr>
          <p:cNvPr id="62466" name="備忘稿版面配置區 2"/>
          <p:cNvSpPr>
            <a:spLocks noGrp="1"/>
          </p:cNvSpPr>
          <p:nvPr>
            <p:ph type="body" idx="1"/>
          </p:nvPr>
        </p:nvSpPr>
        <p:spPr>
          <a:noFill/>
        </p:spPr>
        <p:txBody>
          <a:bodyPr/>
          <a:lstStyle/>
          <a:p>
            <a:endParaRPr lang="zh-TW" altLang="en-US">
              <a:ea typeface="新細明體" panose="02020500000000000000" pitchFamily="18" charset="-120"/>
            </a:endParaRPr>
          </a:p>
        </p:txBody>
      </p:sp>
      <p:sp>
        <p:nvSpPr>
          <p:cNvPr id="62467" name="投影片編號版面配置區 3"/>
          <p:cNvSpPr>
            <a:spLocks noGrp="1"/>
          </p:cNvSpPr>
          <p:nvPr>
            <p:ph type="sldNum" sz="quarter" idx="5"/>
          </p:nvPr>
        </p:nvSpPr>
        <p:spPr>
          <a:noFill/>
        </p:spPr>
        <p:txBody>
          <a:bodyPr/>
          <a:lstStyle/>
          <a:p>
            <a:fld id="{4400FEB0-09E9-4B74-B978-9171DA9F994D}" type="slidenum">
              <a:rPr lang="en-US" altLang="zh-TW" smtClean="0">
                <a:solidFill>
                  <a:prstClr val="black"/>
                </a:solidFill>
                <a:ea typeface="新細明體" panose="02020500000000000000" pitchFamily="18" charset="-120"/>
              </a:rPr>
              <a:t>8</a:t>
            </a:fld>
            <a:endParaRPr lang="en-US" altLang="zh-TW">
              <a:solidFill>
                <a:prstClr val="black"/>
              </a:solidFill>
              <a:ea typeface="新細明體" panose="02020500000000000000" pitchFamily="18"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投影片圖像版面配置區 1"/>
          <p:cNvSpPr>
            <a:spLocks noGrp="1" noRot="1" noChangeAspect="1" noTextEdit="1"/>
          </p:cNvSpPr>
          <p:nvPr>
            <p:ph type="sldImg"/>
          </p:nvPr>
        </p:nvSpPr>
        <p:spPr>
          <a:xfrm>
            <a:off x="381000" y="685800"/>
            <a:ext cx="6096000" cy="3429000"/>
          </a:xfrm>
        </p:spPr>
      </p:sp>
      <p:sp>
        <p:nvSpPr>
          <p:cNvPr id="62466" name="備忘稿版面配置區 2"/>
          <p:cNvSpPr>
            <a:spLocks noGrp="1"/>
          </p:cNvSpPr>
          <p:nvPr>
            <p:ph type="body" idx="1"/>
          </p:nvPr>
        </p:nvSpPr>
        <p:spPr>
          <a:noFill/>
        </p:spPr>
        <p:txBody>
          <a:bodyPr/>
          <a:lstStyle/>
          <a:p>
            <a:endParaRPr lang="zh-TW" altLang="en-US">
              <a:ea typeface="新細明體" panose="02020500000000000000" pitchFamily="18" charset="-120"/>
            </a:endParaRPr>
          </a:p>
        </p:txBody>
      </p:sp>
      <p:sp>
        <p:nvSpPr>
          <p:cNvPr id="62467" name="投影片編號版面配置區 3"/>
          <p:cNvSpPr>
            <a:spLocks noGrp="1"/>
          </p:cNvSpPr>
          <p:nvPr>
            <p:ph type="sldNum" sz="quarter" idx="5"/>
          </p:nvPr>
        </p:nvSpPr>
        <p:spPr>
          <a:noFill/>
        </p:spPr>
        <p:txBody>
          <a:bodyPr/>
          <a:lstStyle/>
          <a:p>
            <a:fld id="{4400FEB0-09E9-4B74-B978-9171DA9F994D}" type="slidenum">
              <a:rPr lang="en-US" altLang="zh-TW" smtClean="0">
                <a:solidFill>
                  <a:prstClr val="black"/>
                </a:solidFill>
                <a:ea typeface="新細明體" panose="02020500000000000000" pitchFamily="18" charset="-120"/>
              </a:rPr>
              <a:t>9</a:t>
            </a:fld>
            <a:endParaRPr lang="en-US" altLang="zh-TW">
              <a:solidFill>
                <a:prstClr val="black"/>
              </a:solidFill>
              <a:ea typeface="新細明體" panose="02020500000000000000" pitchFamily="18"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09538" y="741363"/>
            <a:ext cx="6578600" cy="3702050"/>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26F41D91-2156-4B08-AFB6-D3B72CFC5D69}" type="slidenum">
              <a:rPr lang="zh-TW" altLang="en-US" smtClean="0"/>
              <a:t>13</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30000"/>
              </a:spcBef>
              <a:defRPr kumimoji="1" sz="12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30000"/>
              </a:spcBef>
              <a:defRPr kumimoji="1" sz="12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30000"/>
              </a:spcBef>
              <a:defRPr kumimoji="1" sz="12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30000"/>
              </a:spcBef>
              <a:defRPr kumimoji="1" sz="12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pPr>
            <a:fld id="{4441DEAE-FD4D-4A06-B3CD-200927B81CFB}" type="slidenum">
              <a:rPr lang="en-US" altLang="zh-TW" smtClean="0"/>
              <a:t>14</a:t>
            </a:fld>
            <a:endParaRPr lang="en-US" altLang="zh-TW"/>
          </a:p>
        </p:txBody>
      </p:sp>
      <p:sp>
        <p:nvSpPr>
          <p:cNvPr id="39939" name="Rectangle 2"/>
          <p:cNvSpPr>
            <a:spLocks noGrp="1" noRot="1" noChangeAspect="1" noChangeArrowheads="1" noTextEdit="1"/>
          </p:cNvSpPr>
          <p:nvPr>
            <p:ph type="sldImg"/>
          </p:nvPr>
        </p:nvSpPr>
        <p:spPr>
          <a:xfrm>
            <a:off x="381000" y="685800"/>
            <a:ext cx="6096000" cy="3429000"/>
          </a:xfrm>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新細明體" panose="02020500000000000000" pitchFamily="18" charset="-120"/>
              </a:defRPr>
            </a:lvl1pPr>
            <a:lvl2pPr marL="742950" indent="-285750" eaLnBrk="0" hangingPunct="0">
              <a:spcBef>
                <a:spcPct val="30000"/>
              </a:spcBef>
              <a:defRPr kumimoji="1" sz="1200">
                <a:solidFill>
                  <a:schemeClr val="tx1"/>
                </a:solidFill>
                <a:latin typeface="Times New Roman" panose="02020603050405020304" pitchFamily="18" charset="0"/>
                <a:ea typeface="新細明體" panose="02020500000000000000" pitchFamily="18" charset="-120"/>
              </a:defRPr>
            </a:lvl2pPr>
            <a:lvl3pPr marL="1143000" indent="-228600" eaLnBrk="0" hangingPunct="0">
              <a:spcBef>
                <a:spcPct val="30000"/>
              </a:spcBef>
              <a:defRPr kumimoji="1" sz="1200">
                <a:solidFill>
                  <a:schemeClr val="tx1"/>
                </a:solidFill>
                <a:latin typeface="Times New Roman" panose="02020603050405020304" pitchFamily="18" charset="0"/>
                <a:ea typeface="新細明體" panose="02020500000000000000" pitchFamily="18" charset="-120"/>
              </a:defRPr>
            </a:lvl3pPr>
            <a:lvl4pPr marL="1600200" indent="-228600" eaLnBrk="0" hangingPunct="0">
              <a:spcBef>
                <a:spcPct val="30000"/>
              </a:spcBef>
              <a:defRPr kumimoji="1" sz="1200">
                <a:solidFill>
                  <a:schemeClr val="tx1"/>
                </a:solidFill>
                <a:latin typeface="Times New Roman" panose="02020603050405020304" pitchFamily="18" charset="0"/>
                <a:ea typeface="新細明體" panose="02020500000000000000" pitchFamily="18" charset="-120"/>
              </a:defRPr>
            </a:lvl4pPr>
            <a:lvl5pPr marL="2057400" indent="-228600" eaLnBrk="0" hangingPunct="0">
              <a:spcBef>
                <a:spcPct val="30000"/>
              </a:spcBef>
              <a:defRPr kumimoji="1" sz="12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pPr>
            <a:fld id="{7A09E8DE-9A5E-4087-A58D-10816A5517C4}" type="slidenum">
              <a:rPr lang="en-US" altLang="zh-TW" smtClean="0"/>
              <a:t>21</a:t>
            </a:fld>
            <a:endParaRPr lang="en-US" altLang="zh-TW"/>
          </a:p>
        </p:txBody>
      </p:sp>
      <p:sp>
        <p:nvSpPr>
          <p:cNvPr id="24579" name="Rectangle 2"/>
          <p:cNvSpPr>
            <a:spLocks noGrp="1" noRot="1" noChangeAspect="1" noChangeArrowheads="1" noTextEdit="1"/>
          </p:cNvSpPr>
          <p:nvPr>
            <p:ph type="sldImg"/>
          </p:nvPr>
        </p:nvSpPr>
        <p:spPr>
          <a:xfrm>
            <a:off x="381000" y="685800"/>
            <a:ext cx="6096000" cy="3429000"/>
          </a:xfrm>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ea typeface="新細明體" panose="02020500000000000000" pitchFamily="18" charset="-120"/>
            </a:endParaRPr>
          </a:p>
        </p:txBody>
      </p:sp>
      <p:sp>
        <p:nvSpPr>
          <p:cNvPr id="2" name="日期版面配置區 1"/>
          <p:cNvSpPr>
            <a:spLocks noGrp="1"/>
          </p:cNvSpPr>
          <p:nvPr>
            <p:ph type="dt" idx="10"/>
          </p:nvPr>
        </p:nvSpPr>
        <p:spPr/>
        <p:txBody>
          <a:bodyPr/>
          <a:lstStyle/>
          <a:p>
            <a:pPr>
              <a:defRPr/>
            </a:pPr>
            <a:fld id="{6A9DB59E-D4B0-4665-ADDD-2DE4D2317DA2}" type="datetime1">
              <a:rPr lang="zh-TW" altLang="en-US" smtClean="0"/>
              <a:t>2025/12/29</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9640507" y="4945736"/>
            <a:ext cx="400044" cy="304271"/>
          </a:xfrm>
        </p:spPr>
        <p:txBody>
          <a:bodyPr/>
          <a:lstStyle>
            <a:lvl1pPr>
              <a:defRPr sz="915"/>
            </a:lvl1pPr>
          </a:lstStyle>
          <a:p>
            <a:pPr>
              <a:defRPr/>
            </a:pPr>
            <a:fld id="{CEE45078-413E-4DF5-A04D-8943A233C513}" type="slidenum">
              <a:rPr lang="zh-TW" altLang="en-US" smtClean="0"/>
              <a:t>‹#›</a:t>
            </a:fld>
            <a:endParaRPr lang="zh-TW" altLang="en-US"/>
          </a:p>
        </p:txBody>
      </p:sp>
      <p:pic>
        <p:nvPicPr>
          <p:cNvPr id="7" name="Picture 2"/>
          <p:cNvPicPr>
            <a:picLocks noChangeAspect="1" noChangeArrowheads="1"/>
          </p:cNvPicPr>
          <p:nvPr userDrawn="1"/>
        </p:nvPicPr>
        <p:blipFill>
          <a:blip r:embed="rId2"/>
          <a:srcRect/>
          <a:stretch>
            <a:fillRect/>
          </a:stretch>
        </p:blipFill>
        <p:spPr bwMode="auto">
          <a:xfrm>
            <a:off x="7205640" y="4729708"/>
            <a:ext cx="2914920" cy="961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6" name="五邊形 5"/>
          <p:cNvSpPr/>
          <p:nvPr userDrawn="1"/>
        </p:nvSpPr>
        <p:spPr>
          <a:xfrm>
            <a:off x="-8901" y="5372364"/>
            <a:ext cx="8040329" cy="18000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投影片編號版面配置區 5"/>
          <p:cNvSpPr>
            <a:spLocks noGrp="1"/>
          </p:cNvSpPr>
          <p:nvPr>
            <p:ph type="sldNum" sz="quarter" idx="12"/>
          </p:nvPr>
        </p:nvSpPr>
        <p:spPr>
          <a:xfrm>
            <a:off x="9640507" y="5296963"/>
            <a:ext cx="400044" cy="304271"/>
          </a:xfrm>
        </p:spPr>
        <p:txBody>
          <a:bodyPr/>
          <a:lstStyle>
            <a:lvl1pPr>
              <a:defRPr sz="915"/>
            </a:lvl1pPr>
          </a:lstStyle>
          <a:p>
            <a:pPr>
              <a:defRPr/>
            </a:pPr>
            <a:fld id="{CEE45078-413E-4DF5-A04D-8943A233C513}" type="slidenum">
              <a:rPr lang="zh-TW" altLang="en-US" smtClean="0"/>
              <a:t>‹#›</a:t>
            </a:fld>
            <a:endParaRPr lang="zh-TW" altLang="en-US"/>
          </a:p>
        </p:txBody>
      </p:sp>
      <p:pic>
        <p:nvPicPr>
          <p:cNvPr id="1026" name="Picture 2"/>
          <p:cNvPicPr>
            <a:picLocks noChangeAspect="1" noChangeArrowheads="1"/>
          </p:cNvPicPr>
          <p:nvPr userDrawn="1"/>
        </p:nvPicPr>
        <p:blipFill>
          <a:blip r:embed="rId2" cstate="email"/>
          <a:srcRect/>
          <a:stretch>
            <a:fillRect/>
          </a:stretch>
        </p:blipFill>
        <p:spPr bwMode="auto">
          <a:xfrm>
            <a:off x="8253764" y="5217506"/>
            <a:ext cx="138641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9688514" y="5377783"/>
            <a:ext cx="448049" cy="304271"/>
          </a:xfrm>
        </p:spPr>
        <p:txBody>
          <a:bodyPr/>
          <a:lstStyle>
            <a:lvl1pPr>
              <a:defRPr sz="915"/>
            </a:lvl1pPr>
          </a:lstStyle>
          <a:p>
            <a:pPr>
              <a:defRPr/>
            </a:pPr>
            <a:fld id="{CEE45078-413E-4DF5-A04D-8943A233C513}" type="slidenum">
              <a:rPr lang="zh-TW" altLang="en-US" smtClean="0"/>
              <a:t>‹#›</a:t>
            </a:fld>
            <a:endParaRPr lang="zh-TW" altLang="en-US" dirty="0"/>
          </a:p>
        </p:txBody>
      </p:sp>
      <p:pic>
        <p:nvPicPr>
          <p:cNvPr id="3" name="圖片 2"/>
          <p:cNvPicPr>
            <a:picLocks noChangeAspect="1"/>
          </p:cNvPicPr>
          <p:nvPr userDrawn="1"/>
        </p:nvPicPr>
        <p:blipFill>
          <a:blip r:embed="rId2"/>
          <a:stretch>
            <a:fillRect/>
          </a:stretch>
        </p:blipFill>
        <p:spPr>
          <a:xfrm>
            <a:off x="12700" y="-22820"/>
            <a:ext cx="10134600" cy="381000"/>
          </a:xfrm>
          <a:prstGeom prst="rect">
            <a:avLst/>
          </a:prstGeom>
        </p:spPr>
      </p:pic>
      <p:sp>
        <p:nvSpPr>
          <p:cNvPr id="13" name="矩形 12"/>
          <p:cNvSpPr/>
          <p:nvPr userDrawn="1"/>
        </p:nvSpPr>
        <p:spPr>
          <a:xfrm rot="20325764">
            <a:off x="5113177" y="332817"/>
            <a:ext cx="2503905" cy="5317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空白">
    <p:bg>
      <p:bgPr>
        <a:gradFill>
          <a:gsLst>
            <a:gs pos="2000">
              <a:schemeClr val="accent1">
                <a:lumMod val="5000"/>
                <a:lumOff val="95000"/>
              </a:schemeClr>
            </a:gs>
            <a:gs pos="74000">
              <a:schemeClr val="accent1">
                <a:lumMod val="45000"/>
                <a:lumOff val="55000"/>
              </a:schemeClr>
            </a:gs>
            <a:gs pos="83000">
              <a:schemeClr val="accent1">
                <a:lumMod val="45000"/>
                <a:lumOff val="55000"/>
              </a:schemeClr>
            </a:gs>
            <a:gs pos="94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4" name="Freeform 6"/>
          <p:cNvSpPr/>
          <p:nvPr userDrawn="1"/>
        </p:nvSpPr>
        <p:spPr bwMode="auto">
          <a:xfrm rot="10800000" flipH="1">
            <a:off x="-1184696" y="997747"/>
            <a:ext cx="7200800" cy="3888000"/>
          </a:xfrm>
          <a:custGeom>
            <a:avLst/>
            <a:gdLst>
              <a:gd name="T0" fmla="*/ 0 w 9542"/>
              <a:gd name="T1" fmla="*/ 0 h 4998"/>
              <a:gd name="T2" fmla="*/ 9542 w 9542"/>
              <a:gd name="T3" fmla="*/ 0 h 4998"/>
              <a:gd name="T4" fmla="*/ 7722 w 9542"/>
              <a:gd name="T5" fmla="*/ 4998 h 4998"/>
              <a:gd name="T6" fmla="*/ 0 w 9542"/>
              <a:gd name="T7" fmla="*/ 4998 h 4998"/>
              <a:gd name="T8" fmla="*/ 0 w 9542"/>
              <a:gd name="T9" fmla="*/ 0 h 4998"/>
            </a:gdLst>
            <a:ahLst/>
            <a:cxnLst>
              <a:cxn ang="0">
                <a:pos x="T0" y="T1"/>
              </a:cxn>
              <a:cxn ang="0">
                <a:pos x="T2" y="T3"/>
              </a:cxn>
              <a:cxn ang="0">
                <a:pos x="T4" y="T5"/>
              </a:cxn>
              <a:cxn ang="0">
                <a:pos x="T6" y="T7"/>
              </a:cxn>
              <a:cxn ang="0">
                <a:pos x="T8" y="T9"/>
              </a:cxn>
            </a:cxnLst>
            <a:rect l="0" t="0" r="r" b="b"/>
            <a:pathLst>
              <a:path w="9542" h="4998">
                <a:moveTo>
                  <a:pt x="0" y="0"/>
                </a:moveTo>
                <a:lnTo>
                  <a:pt x="9542" y="0"/>
                </a:lnTo>
                <a:lnTo>
                  <a:pt x="7722" y="4998"/>
                </a:lnTo>
                <a:lnTo>
                  <a:pt x="0" y="4998"/>
                </a:lnTo>
                <a:lnTo>
                  <a:pt x="0" y="0"/>
                </a:lnTo>
                <a:close/>
              </a:path>
            </a:pathLst>
          </a:custGeom>
          <a:solidFill>
            <a:schemeClr val="tx2">
              <a:lumMod val="40000"/>
              <a:lumOff val="60000"/>
              <a:alpha val="90000"/>
            </a:schemeClr>
          </a:solidFill>
          <a:ln>
            <a:solidFill>
              <a:schemeClr val="tx2">
                <a:lumMod val="40000"/>
                <a:lumOff val="60000"/>
              </a:schemeClr>
            </a:solidFill>
          </a:ln>
        </p:spPr>
        <p:txBody>
          <a:bodyPr vert="horz" wrap="square" lIns="91404" tIns="45702" rIns="91404" bIns="45702" numCol="1" anchor="t" anchorCtr="0" compatLnSpc="1"/>
          <a:lstStyle/>
          <a:p>
            <a:endParaRPr lang="zh-CN" altLang="en-US" sz="1800" dirty="0">
              <a:ea typeface="Microsoft YaHei" panose="020B0503020204020204" pitchFamily="34" charset="-122"/>
            </a:endParaRPr>
          </a:p>
        </p:txBody>
      </p:sp>
      <p:sp>
        <p:nvSpPr>
          <p:cNvPr id="6" name="投影片編號版面配置區 5"/>
          <p:cNvSpPr>
            <a:spLocks noGrp="1"/>
          </p:cNvSpPr>
          <p:nvPr>
            <p:ph type="sldNum" sz="quarter" idx="12"/>
          </p:nvPr>
        </p:nvSpPr>
        <p:spPr>
          <a:xfrm>
            <a:off x="9720518" y="5449788"/>
            <a:ext cx="448049" cy="261610"/>
          </a:xfrm>
        </p:spPr>
        <p:txBody>
          <a:bodyPr/>
          <a:lstStyle>
            <a:lvl1pPr>
              <a:defRPr sz="1000"/>
            </a:lvl1pPr>
          </a:lstStyle>
          <a:p>
            <a:pPr>
              <a:defRPr/>
            </a:pPr>
            <a:fld id="{CEE45078-413E-4DF5-A04D-8943A233C513}" type="slidenum">
              <a:rPr lang="zh-TW" altLang="en-US" smtClean="0"/>
              <a:t>‹#›</a:t>
            </a:fld>
            <a:endParaRPr lang="zh-TW" altLang="en-US" dirty="0"/>
          </a:p>
        </p:txBody>
      </p:sp>
      <p:sp>
        <p:nvSpPr>
          <p:cNvPr id="7" name="文字方塊 6"/>
          <p:cNvSpPr txBox="1"/>
          <p:nvPr userDrawn="1"/>
        </p:nvSpPr>
        <p:spPr>
          <a:xfrm>
            <a:off x="3735852" y="5483904"/>
            <a:ext cx="2976331" cy="253916"/>
          </a:xfrm>
          <a:prstGeom prst="rect">
            <a:avLst/>
          </a:prstGeom>
          <a:noFill/>
        </p:spPr>
        <p:txBody>
          <a:bodyPr wrap="square" rtlCol="0">
            <a:spAutoFit/>
          </a:bodyPr>
          <a:lstStyle/>
          <a:p>
            <a:pPr algn="ctr"/>
            <a:r>
              <a:rPr lang="en-US" altLang="zh-TW" sz="1000" dirty="0">
                <a:solidFill>
                  <a:schemeClr val="bg1">
                    <a:lumMod val="50000"/>
                  </a:schemeClr>
                </a:solidFill>
              </a:rPr>
              <a:t>Newmax Technology Co., LTD.</a:t>
            </a:r>
            <a:endParaRPr lang="zh-TW" altLang="en-US" sz="1000" dirty="0">
              <a:solidFill>
                <a:schemeClr val="bg1">
                  <a:lumMod val="50000"/>
                </a:schemeClr>
              </a:solidFill>
            </a:endParaRPr>
          </a:p>
        </p:txBody>
      </p:sp>
      <p:pic>
        <p:nvPicPr>
          <p:cNvPr id="8" name="圖片 7"/>
          <p:cNvPicPr>
            <a:picLocks noChangeAspect="1"/>
          </p:cNvPicPr>
          <p:nvPr userDrawn="1"/>
        </p:nvPicPr>
        <p:blipFill>
          <a:blip r:embed="rId2" cstate="email"/>
          <a:stretch>
            <a:fillRect/>
          </a:stretch>
        </p:blipFill>
        <p:spPr>
          <a:xfrm>
            <a:off x="8248354" y="94953"/>
            <a:ext cx="1844311" cy="386283"/>
          </a:xfrm>
          <a:prstGeom prst="rect">
            <a:avLst/>
          </a:prstGeom>
        </p:spPr>
      </p:pic>
      <p:cxnSp>
        <p:nvCxnSpPr>
          <p:cNvPr id="9" name="直接连接符 12"/>
          <p:cNvCxnSpPr/>
          <p:nvPr userDrawn="1"/>
        </p:nvCxnSpPr>
        <p:spPr bwMode="auto">
          <a:xfrm>
            <a:off x="61742" y="467612"/>
            <a:ext cx="631440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组合 13"/>
          <p:cNvGrpSpPr/>
          <p:nvPr userDrawn="1"/>
        </p:nvGrpSpPr>
        <p:grpSpPr>
          <a:xfrm>
            <a:off x="31164" y="179580"/>
            <a:ext cx="1844311" cy="301656"/>
            <a:chOff x="9619882" y="462772"/>
            <a:chExt cx="2246312" cy="442913"/>
          </a:xfrm>
        </p:grpSpPr>
        <p:sp>
          <p:nvSpPr>
            <p:cNvPr id="11" name="Freeform 5"/>
            <p:cNvSpPr/>
            <p:nvPr/>
          </p:nvSpPr>
          <p:spPr bwMode="auto">
            <a:xfrm>
              <a:off x="10631119" y="462772"/>
              <a:ext cx="1235075" cy="442913"/>
            </a:xfrm>
            <a:custGeom>
              <a:avLst/>
              <a:gdLst>
                <a:gd name="T0" fmla="*/ 201 w 1654"/>
                <a:gd name="T1" fmla="*/ 0 h 554"/>
                <a:gd name="T2" fmla="*/ 1654 w 1654"/>
                <a:gd name="T3" fmla="*/ 0 h 554"/>
                <a:gd name="T4" fmla="*/ 1453 w 1654"/>
                <a:gd name="T5" fmla="*/ 554 h 554"/>
                <a:gd name="T6" fmla="*/ 0 w 1654"/>
                <a:gd name="T7" fmla="*/ 554 h 554"/>
                <a:gd name="T8" fmla="*/ 201 w 1654"/>
                <a:gd name="T9" fmla="*/ 0 h 554"/>
              </a:gdLst>
              <a:ahLst/>
              <a:cxnLst>
                <a:cxn ang="0">
                  <a:pos x="T0" y="T1"/>
                </a:cxn>
                <a:cxn ang="0">
                  <a:pos x="T2" y="T3"/>
                </a:cxn>
                <a:cxn ang="0">
                  <a:pos x="T4" y="T5"/>
                </a:cxn>
                <a:cxn ang="0">
                  <a:pos x="T6" y="T7"/>
                </a:cxn>
                <a:cxn ang="0">
                  <a:pos x="T8" y="T9"/>
                </a:cxn>
              </a:cxnLst>
              <a:rect l="0" t="0" r="r" b="b"/>
              <a:pathLst>
                <a:path w="1654" h="554">
                  <a:moveTo>
                    <a:pt x="201" y="0"/>
                  </a:moveTo>
                  <a:lnTo>
                    <a:pt x="1654" y="0"/>
                  </a:lnTo>
                  <a:lnTo>
                    <a:pt x="1453" y="554"/>
                  </a:lnTo>
                  <a:lnTo>
                    <a:pt x="0" y="554"/>
                  </a:lnTo>
                  <a:lnTo>
                    <a:pt x="201" y="0"/>
                  </a:lnTo>
                  <a:close/>
                </a:path>
              </a:pathLst>
            </a:custGeom>
            <a:solidFill>
              <a:srgbClr val="0071C5"/>
            </a:solidFill>
            <a:ln>
              <a:noFill/>
            </a:ln>
          </p:spPr>
          <p:txBody>
            <a:bodyPr vert="horz" wrap="square" lIns="91440" tIns="45720" rIns="91440" bIns="45720" numCol="1" anchor="t" anchorCtr="0" compatLnSpc="1"/>
            <a:lstStyle/>
            <a:p>
              <a:endParaRPr lang="zh-CN" altLang="en-US" dirty="0">
                <a:ea typeface="Microsoft YaHei" panose="020B0503020204020204" pitchFamily="34" charset="-122"/>
              </a:endParaRPr>
            </a:p>
          </p:txBody>
        </p:sp>
        <p:sp>
          <p:nvSpPr>
            <p:cNvPr id="12" name="Freeform 16"/>
            <p:cNvSpPr/>
            <p:nvPr/>
          </p:nvSpPr>
          <p:spPr bwMode="auto">
            <a:xfrm>
              <a:off x="10292982" y="462772"/>
              <a:ext cx="427038" cy="442913"/>
            </a:xfrm>
            <a:custGeom>
              <a:avLst/>
              <a:gdLst>
                <a:gd name="T0" fmla="*/ 202 w 571"/>
                <a:gd name="T1" fmla="*/ 0 h 554"/>
                <a:gd name="T2" fmla="*/ 571 w 571"/>
                <a:gd name="T3" fmla="*/ 0 h 554"/>
                <a:gd name="T4" fmla="*/ 369 w 571"/>
                <a:gd name="T5" fmla="*/ 554 h 554"/>
                <a:gd name="T6" fmla="*/ 0 w 571"/>
                <a:gd name="T7" fmla="*/ 554 h 554"/>
                <a:gd name="T8" fmla="*/ 202 w 571"/>
                <a:gd name="T9" fmla="*/ 0 h 554"/>
              </a:gdLst>
              <a:ahLst/>
              <a:cxnLst>
                <a:cxn ang="0">
                  <a:pos x="T0" y="T1"/>
                </a:cxn>
                <a:cxn ang="0">
                  <a:pos x="T2" y="T3"/>
                </a:cxn>
                <a:cxn ang="0">
                  <a:pos x="T4" y="T5"/>
                </a:cxn>
                <a:cxn ang="0">
                  <a:pos x="T6" y="T7"/>
                </a:cxn>
                <a:cxn ang="0">
                  <a:pos x="T8" y="T9"/>
                </a:cxn>
              </a:cxnLst>
              <a:rect l="0" t="0" r="r" b="b"/>
              <a:pathLst>
                <a:path w="571" h="554">
                  <a:moveTo>
                    <a:pt x="202" y="0"/>
                  </a:moveTo>
                  <a:lnTo>
                    <a:pt x="571" y="0"/>
                  </a:lnTo>
                  <a:lnTo>
                    <a:pt x="369" y="554"/>
                  </a:lnTo>
                  <a:lnTo>
                    <a:pt x="0" y="554"/>
                  </a:lnTo>
                  <a:lnTo>
                    <a:pt x="202" y="0"/>
                  </a:lnTo>
                  <a:close/>
                </a:path>
              </a:pathLst>
            </a:custGeom>
            <a:solidFill>
              <a:srgbClr val="06B1EE"/>
            </a:solidFill>
            <a:ln>
              <a:noFill/>
            </a:ln>
          </p:spPr>
          <p:txBody>
            <a:bodyPr vert="horz" wrap="square" lIns="91440" tIns="45720" rIns="91440" bIns="45720" numCol="1" anchor="t" anchorCtr="0" compatLnSpc="1"/>
            <a:lstStyle/>
            <a:p>
              <a:endParaRPr lang="zh-CN" altLang="en-US" dirty="0">
                <a:ea typeface="Microsoft YaHei" panose="020B0503020204020204" pitchFamily="34" charset="-122"/>
              </a:endParaRPr>
            </a:p>
          </p:txBody>
        </p:sp>
        <p:sp>
          <p:nvSpPr>
            <p:cNvPr id="13" name="Freeform 17"/>
            <p:cNvSpPr/>
            <p:nvPr/>
          </p:nvSpPr>
          <p:spPr bwMode="auto">
            <a:xfrm>
              <a:off x="9958019" y="462772"/>
              <a:ext cx="427038" cy="442913"/>
            </a:xfrm>
            <a:custGeom>
              <a:avLst/>
              <a:gdLst>
                <a:gd name="T0" fmla="*/ 202 w 571"/>
                <a:gd name="T1" fmla="*/ 0 h 554"/>
                <a:gd name="T2" fmla="*/ 571 w 571"/>
                <a:gd name="T3" fmla="*/ 0 h 554"/>
                <a:gd name="T4" fmla="*/ 369 w 571"/>
                <a:gd name="T5" fmla="*/ 554 h 554"/>
                <a:gd name="T6" fmla="*/ 0 w 571"/>
                <a:gd name="T7" fmla="*/ 554 h 554"/>
                <a:gd name="T8" fmla="*/ 202 w 571"/>
                <a:gd name="T9" fmla="*/ 0 h 554"/>
              </a:gdLst>
              <a:ahLst/>
              <a:cxnLst>
                <a:cxn ang="0">
                  <a:pos x="T0" y="T1"/>
                </a:cxn>
                <a:cxn ang="0">
                  <a:pos x="T2" y="T3"/>
                </a:cxn>
                <a:cxn ang="0">
                  <a:pos x="T4" y="T5"/>
                </a:cxn>
                <a:cxn ang="0">
                  <a:pos x="T6" y="T7"/>
                </a:cxn>
                <a:cxn ang="0">
                  <a:pos x="T8" y="T9"/>
                </a:cxn>
              </a:cxnLst>
              <a:rect l="0" t="0" r="r" b="b"/>
              <a:pathLst>
                <a:path w="571" h="554">
                  <a:moveTo>
                    <a:pt x="202" y="0"/>
                  </a:moveTo>
                  <a:lnTo>
                    <a:pt x="571" y="0"/>
                  </a:lnTo>
                  <a:lnTo>
                    <a:pt x="369" y="554"/>
                  </a:lnTo>
                  <a:lnTo>
                    <a:pt x="0" y="554"/>
                  </a:lnTo>
                  <a:lnTo>
                    <a:pt x="202" y="0"/>
                  </a:lnTo>
                  <a:close/>
                </a:path>
              </a:pathLst>
            </a:custGeom>
            <a:solidFill>
              <a:srgbClr val="03AD55"/>
            </a:solidFill>
            <a:ln>
              <a:noFill/>
            </a:ln>
          </p:spPr>
          <p:txBody>
            <a:bodyPr vert="horz" wrap="square" lIns="91440" tIns="45720" rIns="91440" bIns="45720" numCol="1" anchor="t" anchorCtr="0" compatLnSpc="1"/>
            <a:lstStyle/>
            <a:p>
              <a:endParaRPr lang="zh-CN" altLang="en-US" dirty="0">
                <a:ea typeface="Microsoft YaHei" panose="020B0503020204020204" pitchFamily="34" charset="-122"/>
              </a:endParaRPr>
            </a:p>
          </p:txBody>
        </p:sp>
        <p:sp>
          <p:nvSpPr>
            <p:cNvPr id="14" name="Freeform 18"/>
            <p:cNvSpPr/>
            <p:nvPr/>
          </p:nvSpPr>
          <p:spPr bwMode="auto">
            <a:xfrm>
              <a:off x="9619882" y="462772"/>
              <a:ext cx="427038" cy="442913"/>
            </a:xfrm>
            <a:custGeom>
              <a:avLst/>
              <a:gdLst>
                <a:gd name="T0" fmla="*/ 202 w 571"/>
                <a:gd name="T1" fmla="*/ 0 h 554"/>
                <a:gd name="T2" fmla="*/ 571 w 571"/>
                <a:gd name="T3" fmla="*/ 0 h 554"/>
                <a:gd name="T4" fmla="*/ 369 w 571"/>
                <a:gd name="T5" fmla="*/ 554 h 554"/>
                <a:gd name="T6" fmla="*/ 0 w 571"/>
                <a:gd name="T7" fmla="*/ 554 h 554"/>
                <a:gd name="T8" fmla="*/ 202 w 571"/>
                <a:gd name="T9" fmla="*/ 0 h 554"/>
              </a:gdLst>
              <a:ahLst/>
              <a:cxnLst>
                <a:cxn ang="0">
                  <a:pos x="T0" y="T1"/>
                </a:cxn>
                <a:cxn ang="0">
                  <a:pos x="T2" y="T3"/>
                </a:cxn>
                <a:cxn ang="0">
                  <a:pos x="T4" y="T5"/>
                </a:cxn>
                <a:cxn ang="0">
                  <a:pos x="T6" y="T7"/>
                </a:cxn>
                <a:cxn ang="0">
                  <a:pos x="T8" y="T9"/>
                </a:cxn>
              </a:cxnLst>
              <a:rect l="0" t="0" r="r" b="b"/>
              <a:pathLst>
                <a:path w="571" h="554">
                  <a:moveTo>
                    <a:pt x="202" y="0"/>
                  </a:moveTo>
                  <a:lnTo>
                    <a:pt x="571" y="0"/>
                  </a:lnTo>
                  <a:lnTo>
                    <a:pt x="369" y="554"/>
                  </a:lnTo>
                  <a:lnTo>
                    <a:pt x="0" y="554"/>
                  </a:lnTo>
                  <a:lnTo>
                    <a:pt x="202" y="0"/>
                  </a:lnTo>
                  <a:close/>
                </a:path>
              </a:pathLst>
            </a:custGeom>
            <a:solidFill>
              <a:srgbClr val="93D154"/>
            </a:solidFill>
            <a:ln>
              <a:noFill/>
            </a:ln>
          </p:spPr>
          <p:txBody>
            <a:bodyPr vert="horz" wrap="square" lIns="91440" tIns="45720" rIns="91440" bIns="45720" numCol="1" anchor="t" anchorCtr="0" compatLnSpc="1"/>
            <a:lstStyle/>
            <a:p>
              <a:endParaRPr lang="zh-CN" altLang="en-US" dirty="0">
                <a:ea typeface="Microsoft YaHei" panose="020B0503020204020204" pitchFamily="34" charset="-122"/>
              </a:endParaRPr>
            </a:p>
          </p:txBody>
        </p:sp>
      </p:grpSp>
      <p:sp>
        <p:nvSpPr>
          <p:cNvPr id="17" name="Freeform 7"/>
          <p:cNvSpPr/>
          <p:nvPr userDrawn="1"/>
        </p:nvSpPr>
        <p:spPr bwMode="auto">
          <a:xfrm flipH="1">
            <a:off x="9358524" y="4569966"/>
            <a:ext cx="801475" cy="315790"/>
          </a:xfrm>
          <a:custGeom>
            <a:avLst/>
            <a:gdLst>
              <a:gd name="T0" fmla="*/ 0 w 1061"/>
              <a:gd name="T1" fmla="*/ 0 h 413"/>
              <a:gd name="T2" fmla="*/ 1061 w 1061"/>
              <a:gd name="T3" fmla="*/ 0 h 413"/>
              <a:gd name="T4" fmla="*/ 910 w 1061"/>
              <a:gd name="T5" fmla="*/ 413 h 413"/>
              <a:gd name="T6" fmla="*/ 0 w 1061"/>
              <a:gd name="T7" fmla="*/ 413 h 413"/>
              <a:gd name="T8" fmla="*/ 0 w 1061"/>
              <a:gd name="T9" fmla="*/ 0 h 413"/>
            </a:gdLst>
            <a:ahLst/>
            <a:cxnLst>
              <a:cxn ang="0">
                <a:pos x="T0" y="T1"/>
              </a:cxn>
              <a:cxn ang="0">
                <a:pos x="T2" y="T3"/>
              </a:cxn>
              <a:cxn ang="0">
                <a:pos x="T4" y="T5"/>
              </a:cxn>
              <a:cxn ang="0">
                <a:pos x="T6" y="T7"/>
              </a:cxn>
              <a:cxn ang="0">
                <a:pos x="T8" y="T9"/>
              </a:cxn>
            </a:cxnLst>
            <a:rect l="0" t="0" r="r" b="b"/>
            <a:pathLst>
              <a:path w="1061" h="413">
                <a:moveTo>
                  <a:pt x="0" y="0"/>
                </a:moveTo>
                <a:lnTo>
                  <a:pt x="1061" y="0"/>
                </a:lnTo>
                <a:lnTo>
                  <a:pt x="910" y="413"/>
                </a:lnTo>
                <a:lnTo>
                  <a:pt x="0" y="413"/>
                </a:lnTo>
                <a:lnTo>
                  <a:pt x="0" y="0"/>
                </a:lnTo>
                <a:close/>
              </a:path>
            </a:pathLst>
          </a:custGeom>
          <a:solidFill>
            <a:srgbClr val="93D154"/>
          </a:solidFill>
          <a:ln>
            <a:noFill/>
          </a:ln>
        </p:spPr>
        <p:txBody>
          <a:bodyPr vert="horz" wrap="square" lIns="91404" tIns="45702" rIns="91404" bIns="45702" numCol="1" anchor="t" anchorCtr="0" compatLnSpc="1"/>
          <a:lstStyle/>
          <a:p>
            <a:endParaRPr lang="zh-CN" altLang="en-US" sz="1800" dirty="0">
              <a:ea typeface="Microsoft YaHei" panose="020B0503020204020204" pitchFamily="34" charset="-122"/>
            </a:endParaRPr>
          </a:p>
        </p:txBody>
      </p:sp>
      <p:sp>
        <p:nvSpPr>
          <p:cNvPr id="19" name="Freeform 9"/>
          <p:cNvSpPr/>
          <p:nvPr userDrawn="1"/>
        </p:nvSpPr>
        <p:spPr bwMode="auto">
          <a:xfrm flipH="1">
            <a:off x="8426160" y="4569966"/>
            <a:ext cx="921978" cy="315790"/>
          </a:xfrm>
          <a:custGeom>
            <a:avLst/>
            <a:gdLst>
              <a:gd name="T0" fmla="*/ 151 w 1210"/>
              <a:gd name="T1" fmla="*/ 0 h 413"/>
              <a:gd name="T2" fmla="*/ 1210 w 1210"/>
              <a:gd name="T3" fmla="*/ 0 h 413"/>
              <a:gd name="T4" fmla="*/ 1060 w 1210"/>
              <a:gd name="T5" fmla="*/ 413 h 413"/>
              <a:gd name="T6" fmla="*/ 0 w 1210"/>
              <a:gd name="T7" fmla="*/ 413 h 413"/>
              <a:gd name="T8" fmla="*/ 151 w 1210"/>
              <a:gd name="T9" fmla="*/ 0 h 413"/>
            </a:gdLst>
            <a:ahLst/>
            <a:cxnLst>
              <a:cxn ang="0">
                <a:pos x="T0" y="T1"/>
              </a:cxn>
              <a:cxn ang="0">
                <a:pos x="T2" y="T3"/>
              </a:cxn>
              <a:cxn ang="0">
                <a:pos x="T4" y="T5"/>
              </a:cxn>
              <a:cxn ang="0">
                <a:pos x="T6" y="T7"/>
              </a:cxn>
              <a:cxn ang="0">
                <a:pos x="T8" y="T9"/>
              </a:cxn>
            </a:cxnLst>
            <a:rect l="0" t="0" r="r" b="b"/>
            <a:pathLst>
              <a:path w="1210" h="413">
                <a:moveTo>
                  <a:pt x="151" y="0"/>
                </a:moveTo>
                <a:lnTo>
                  <a:pt x="1210" y="0"/>
                </a:lnTo>
                <a:lnTo>
                  <a:pt x="1060" y="413"/>
                </a:lnTo>
                <a:lnTo>
                  <a:pt x="0" y="413"/>
                </a:lnTo>
                <a:lnTo>
                  <a:pt x="151" y="0"/>
                </a:lnTo>
                <a:close/>
              </a:path>
            </a:pathLst>
          </a:custGeom>
          <a:solidFill>
            <a:srgbClr val="06B1EE"/>
          </a:solidFill>
          <a:ln>
            <a:noFill/>
          </a:ln>
        </p:spPr>
        <p:txBody>
          <a:bodyPr vert="horz" wrap="square" lIns="91404" tIns="45702" rIns="91404" bIns="45702" numCol="1" anchor="t" anchorCtr="0" compatLnSpc="1"/>
          <a:lstStyle/>
          <a:p>
            <a:endParaRPr lang="zh-CN" altLang="en-US" sz="1800" dirty="0">
              <a:ea typeface="Microsoft YaHei" panose="020B0503020204020204" pitchFamily="34" charset="-122"/>
            </a:endParaRPr>
          </a:p>
        </p:txBody>
      </p:sp>
      <p:sp>
        <p:nvSpPr>
          <p:cNvPr id="20" name="Freeform 10"/>
          <p:cNvSpPr/>
          <p:nvPr userDrawn="1"/>
        </p:nvSpPr>
        <p:spPr bwMode="auto">
          <a:xfrm flipH="1">
            <a:off x="7505769" y="4569966"/>
            <a:ext cx="921978" cy="315790"/>
          </a:xfrm>
          <a:custGeom>
            <a:avLst/>
            <a:gdLst>
              <a:gd name="T0" fmla="*/ 150 w 1210"/>
              <a:gd name="T1" fmla="*/ 0 h 413"/>
              <a:gd name="T2" fmla="*/ 1210 w 1210"/>
              <a:gd name="T3" fmla="*/ 0 h 413"/>
              <a:gd name="T4" fmla="*/ 1059 w 1210"/>
              <a:gd name="T5" fmla="*/ 413 h 413"/>
              <a:gd name="T6" fmla="*/ 0 w 1210"/>
              <a:gd name="T7" fmla="*/ 413 h 413"/>
              <a:gd name="T8" fmla="*/ 150 w 1210"/>
              <a:gd name="T9" fmla="*/ 0 h 413"/>
            </a:gdLst>
            <a:ahLst/>
            <a:cxnLst>
              <a:cxn ang="0">
                <a:pos x="T0" y="T1"/>
              </a:cxn>
              <a:cxn ang="0">
                <a:pos x="T2" y="T3"/>
              </a:cxn>
              <a:cxn ang="0">
                <a:pos x="T4" y="T5"/>
              </a:cxn>
              <a:cxn ang="0">
                <a:pos x="T6" y="T7"/>
              </a:cxn>
              <a:cxn ang="0">
                <a:pos x="T8" y="T9"/>
              </a:cxn>
            </a:cxnLst>
            <a:rect l="0" t="0" r="r" b="b"/>
            <a:pathLst>
              <a:path w="1210" h="413">
                <a:moveTo>
                  <a:pt x="150" y="0"/>
                </a:moveTo>
                <a:lnTo>
                  <a:pt x="1210" y="0"/>
                </a:lnTo>
                <a:lnTo>
                  <a:pt x="1059" y="413"/>
                </a:lnTo>
                <a:lnTo>
                  <a:pt x="0" y="413"/>
                </a:lnTo>
                <a:lnTo>
                  <a:pt x="150" y="0"/>
                </a:lnTo>
                <a:close/>
              </a:path>
            </a:pathLst>
          </a:custGeom>
          <a:solidFill>
            <a:srgbClr val="0071C5"/>
          </a:solidFill>
          <a:ln>
            <a:noFill/>
          </a:ln>
        </p:spPr>
        <p:txBody>
          <a:bodyPr vert="horz" wrap="square" lIns="91404" tIns="45702" rIns="91404" bIns="45702" numCol="1" anchor="t" anchorCtr="0" compatLnSpc="1"/>
          <a:lstStyle/>
          <a:p>
            <a:endParaRPr lang="zh-CN" altLang="en-US" sz="1800" dirty="0">
              <a:ea typeface="Microsoft YaHei" panose="020B0503020204020204" pitchFamily="34" charset="-122"/>
            </a:endParaRPr>
          </a:p>
        </p:txBody>
      </p:sp>
      <p:sp>
        <p:nvSpPr>
          <p:cNvPr id="21" name="Freeform 11"/>
          <p:cNvSpPr/>
          <p:nvPr userDrawn="1"/>
        </p:nvSpPr>
        <p:spPr bwMode="auto">
          <a:xfrm flipH="1">
            <a:off x="6020450" y="4569966"/>
            <a:ext cx="1486907" cy="315790"/>
          </a:xfrm>
          <a:custGeom>
            <a:avLst/>
            <a:gdLst>
              <a:gd name="T0" fmla="*/ 151 w 1950"/>
              <a:gd name="T1" fmla="*/ 0 h 413"/>
              <a:gd name="T2" fmla="*/ 1950 w 1950"/>
              <a:gd name="T3" fmla="*/ 0 h 413"/>
              <a:gd name="T4" fmla="*/ 1799 w 1950"/>
              <a:gd name="T5" fmla="*/ 413 h 413"/>
              <a:gd name="T6" fmla="*/ 0 w 1950"/>
              <a:gd name="T7" fmla="*/ 413 h 413"/>
              <a:gd name="T8" fmla="*/ 151 w 1950"/>
              <a:gd name="T9" fmla="*/ 0 h 413"/>
            </a:gdLst>
            <a:ahLst/>
            <a:cxnLst>
              <a:cxn ang="0">
                <a:pos x="T0" y="T1"/>
              </a:cxn>
              <a:cxn ang="0">
                <a:pos x="T2" y="T3"/>
              </a:cxn>
              <a:cxn ang="0">
                <a:pos x="T4" y="T5"/>
              </a:cxn>
              <a:cxn ang="0">
                <a:pos x="T6" y="T7"/>
              </a:cxn>
              <a:cxn ang="0">
                <a:pos x="T8" y="T9"/>
              </a:cxn>
            </a:cxnLst>
            <a:rect l="0" t="0" r="r" b="b"/>
            <a:pathLst>
              <a:path w="1950" h="413">
                <a:moveTo>
                  <a:pt x="151" y="0"/>
                </a:moveTo>
                <a:lnTo>
                  <a:pt x="1950" y="0"/>
                </a:lnTo>
                <a:lnTo>
                  <a:pt x="1799" y="413"/>
                </a:lnTo>
                <a:lnTo>
                  <a:pt x="0" y="413"/>
                </a:lnTo>
                <a:lnTo>
                  <a:pt x="151" y="0"/>
                </a:lnTo>
                <a:close/>
              </a:path>
            </a:pathLst>
          </a:custGeom>
          <a:solidFill>
            <a:srgbClr val="00225F"/>
          </a:solidFill>
          <a:ln>
            <a:noFill/>
          </a:ln>
        </p:spPr>
        <p:txBody>
          <a:bodyPr vert="horz" wrap="square" lIns="91404" tIns="45702" rIns="91404" bIns="45702" numCol="1" anchor="t" anchorCtr="0" compatLnSpc="1"/>
          <a:lstStyle/>
          <a:p>
            <a:endParaRPr lang="zh-CN" altLang="en-US" sz="1800" dirty="0">
              <a:ea typeface="Microsoft YaHei" panose="020B0503020204020204" pitchFamily="34" charset="-122"/>
            </a:endParaRPr>
          </a:p>
        </p:txBody>
      </p:sp>
      <p:sp>
        <p:nvSpPr>
          <p:cNvPr id="22" name="Freeform 12"/>
          <p:cNvSpPr/>
          <p:nvPr userDrawn="1"/>
        </p:nvSpPr>
        <p:spPr bwMode="auto">
          <a:xfrm flipH="1">
            <a:off x="4791968" y="982032"/>
            <a:ext cx="5376599" cy="411002"/>
          </a:xfrm>
          <a:custGeom>
            <a:avLst/>
            <a:gdLst>
              <a:gd name="T0" fmla="*/ 8708 w 8708"/>
              <a:gd name="T1" fmla="*/ 0 h 537"/>
              <a:gd name="T2" fmla="*/ 8513 w 8708"/>
              <a:gd name="T3" fmla="*/ 537 h 537"/>
              <a:gd name="T4" fmla="*/ 0 w 8708"/>
              <a:gd name="T5" fmla="*/ 537 h 537"/>
              <a:gd name="T6" fmla="*/ 0 w 8708"/>
              <a:gd name="T7" fmla="*/ 0 h 537"/>
              <a:gd name="T8" fmla="*/ 8708 w 8708"/>
              <a:gd name="T9" fmla="*/ 0 h 537"/>
            </a:gdLst>
            <a:ahLst/>
            <a:cxnLst>
              <a:cxn ang="0">
                <a:pos x="T0" y="T1"/>
              </a:cxn>
              <a:cxn ang="0">
                <a:pos x="T2" y="T3"/>
              </a:cxn>
              <a:cxn ang="0">
                <a:pos x="T4" y="T5"/>
              </a:cxn>
              <a:cxn ang="0">
                <a:pos x="T6" y="T7"/>
              </a:cxn>
              <a:cxn ang="0">
                <a:pos x="T8" y="T9"/>
              </a:cxn>
            </a:cxnLst>
            <a:rect l="0" t="0" r="r" b="b"/>
            <a:pathLst>
              <a:path w="8708" h="537">
                <a:moveTo>
                  <a:pt x="8708" y="0"/>
                </a:moveTo>
                <a:lnTo>
                  <a:pt x="8513" y="537"/>
                </a:lnTo>
                <a:lnTo>
                  <a:pt x="0" y="537"/>
                </a:lnTo>
                <a:lnTo>
                  <a:pt x="0" y="0"/>
                </a:lnTo>
                <a:lnTo>
                  <a:pt x="8708" y="0"/>
                </a:lnTo>
                <a:close/>
              </a:path>
            </a:pathLst>
          </a:custGeom>
          <a:solidFill>
            <a:schemeClr val="accent3">
              <a:lumMod val="60000"/>
              <a:lumOff val="40000"/>
            </a:schemeClr>
          </a:solidFill>
          <a:ln>
            <a:noFill/>
          </a:ln>
        </p:spPr>
        <p:txBody>
          <a:bodyPr vert="horz" wrap="square" lIns="91404" tIns="45702" rIns="91404" bIns="45702" numCol="1" anchor="t" anchorCtr="0" compatLnSpc="1"/>
          <a:lstStyle/>
          <a:p>
            <a:endParaRPr lang="zh-CN" altLang="en-US" sz="1800" dirty="0">
              <a:ea typeface="Microsoft YaHei" panose="020B0503020204020204" pitchFamily="34" charset="-122"/>
            </a:endParaRPr>
          </a:p>
        </p:txBody>
      </p:sp>
      <p:sp>
        <p:nvSpPr>
          <p:cNvPr id="23" name="Freeform 6"/>
          <p:cNvSpPr/>
          <p:nvPr userDrawn="1"/>
        </p:nvSpPr>
        <p:spPr bwMode="auto">
          <a:xfrm flipH="1">
            <a:off x="4359919" y="1472632"/>
            <a:ext cx="5808646" cy="3017735"/>
          </a:xfrm>
          <a:custGeom>
            <a:avLst/>
            <a:gdLst>
              <a:gd name="T0" fmla="*/ 0 w 9542"/>
              <a:gd name="T1" fmla="*/ 0 h 4998"/>
              <a:gd name="T2" fmla="*/ 9542 w 9542"/>
              <a:gd name="T3" fmla="*/ 0 h 4998"/>
              <a:gd name="T4" fmla="*/ 7722 w 9542"/>
              <a:gd name="T5" fmla="*/ 4998 h 4998"/>
              <a:gd name="T6" fmla="*/ 0 w 9542"/>
              <a:gd name="T7" fmla="*/ 4998 h 4998"/>
              <a:gd name="T8" fmla="*/ 0 w 9542"/>
              <a:gd name="T9" fmla="*/ 0 h 4998"/>
            </a:gdLst>
            <a:ahLst/>
            <a:cxnLst>
              <a:cxn ang="0">
                <a:pos x="T0" y="T1"/>
              </a:cxn>
              <a:cxn ang="0">
                <a:pos x="T2" y="T3"/>
              </a:cxn>
              <a:cxn ang="0">
                <a:pos x="T4" y="T5"/>
              </a:cxn>
              <a:cxn ang="0">
                <a:pos x="T6" y="T7"/>
              </a:cxn>
              <a:cxn ang="0">
                <a:pos x="T8" y="T9"/>
              </a:cxn>
            </a:cxnLst>
            <a:rect l="0" t="0" r="r" b="b"/>
            <a:pathLst>
              <a:path w="9542" h="4998">
                <a:moveTo>
                  <a:pt x="0" y="0"/>
                </a:moveTo>
                <a:lnTo>
                  <a:pt x="9542" y="0"/>
                </a:lnTo>
                <a:lnTo>
                  <a:pt x="7722" y="4998"/>
                </a:lnTo>
                <a:lnTo>
                  <a:pt x="0" y="4998"/>
                </a:lnTo>
                <a:lnTo>
                  <a:pt x="0" y="0"/>
                </a:lnTo>
                <a:close/>
              </a:path>
            </a:pathLst>
          </a:custGeom>
          <a:solidFill>
            <a:srgbClr val="0071C5">
              <a:alpha val="90000"/>
            </a:srgbClr>
          </a:solidFill>
          <a:ln>
            <a:noFill/>
          </a:ln>
        </p:spPr>
        <p:txBody>
          <a:bodyPr vert="horz" wrap="square" lIns="91404" tIns="45702" rIns="91404" bIns="45702" numCol="1" anchor="t" anchorCtr="0" compatLnSpc="1"/>
          <a:lstStyle/>
          <a:p>
            <a:endParaRPr lang="zh-CN" altLang="en-US" sz="1800" dirty="0">
              <a:ea typeface="Microsoft YaHei" panose="020B0503020204020204" pitchFamily="3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空白">
    <p:bg>
      <p:bgPr>
        <a:solidFill>
          <a:schemeClr val="bg1"/>
        </a:solidFill>
        <a:effectLst/>
      </p:bgPr>
    </p:bg>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9720518" y="5449788"/>
            <a:ext cx="448049" cy="261610"/>
          </a:xfrm>
        </p:spPr>
        <p:txBody>
          <a:bodyPr/>
          <a:lstStyle>
            <a:lvl1pPr>
              <a:defRPr sz="1000"/>
            </a:lvl1pPr>
          </a:lstStyle>
          <a:p>
            <a:pPr>
              <a:defRPr/>
            </a:pPr>
            <a:fld id="{CEE45078-413E-4DF5-A04D-8943A233C513}" type="slidenum">
              <a:rPr lang="zh-TW" altLang="en-US" smtClean="0"/>
              <a:t>‹#›</a:t>
            </a:fld>
            <a:endParaRPr lang="zh-TW" altLang="en-US" dirty="0"/>
          </a:p>
        </p:txBody>
      </p:sp>
      <p:sp>
        <p:nvSpPr>
          <p:cNvPr id="7" name="文字方塊 6"/>
          <p:cNvSpPr txBox="1"/>
          <p:nvPr userDrawn="1"/>
        </p:nvSpPr>
        <p:spPr>
          <a:xfrm>
            <a:off x="3735852" y="5483904"/>
            <a:ext cx="2976331" cy="253916"/>
          </a:xfrm>
          <a:prstGeom prst="rect">
            <a:avLst/>
          </a:prstGeom>
          <a:noFill/>
        </p:spPr>
        <p:txBody>
          <a:bodyPr wrap="square" rtlCol="0">
            <a:spAutoFit/>
          </a:bodyPr>
          <a:lstStyle/>
          <a:p>
            <a:pPr algn="ctr"/>
            <a:r>
              <a:rPr lang="en-US" altLang="zh-TW" sz="1000" dirty="0">
                <a:solidFill>
                  <a:schemeClr val="bg1">
                    <a:lumMod val="50000"/>
                  </a:schemeClr>
                </a:solidFill>
              </a:rPr>
              <a:t>Newmax Technology Co., LTD.</a:t>
            </a:r>
            <a:endParaRPr lang="zh-TW" altLang="en-US" sz="1000" dirty="0">
              <a:solidFill>
                <a:schemeClr val="bg1">
                  <a:lumMod val="50000"/>
                </a:schemeClr>
              </a:solidFill>
            </a:endParaRPr>
          </a:p>
        </p:txBody>
      </p:sp>
      <p:cxnSp>
        <p:nvCxnSpPr>
          <p:cNvPr id="9" name="直接连接符 12"/>
          <p:cNvCxnSpPr/>
          <p:nvPr userDrawn="1"/>
        </p:nvCxnSpPr>
        <p:spPr bwMode="auto">
          <a:xfrm>
            <a:off x="61742" y="467612"/>
            <a:ext cx="631440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组合 13"/>
          <p:cNvGrpSpPr/>
          <p:nvPr userDrawn="1"/>
        </p:nvGrpSpPr>
        <p:grpSpPr>
          <a:xfrm>
            <a:off x="31164" y="179580"/>
            <a:ext cx="1844311" cy="301656"/>
            <a:chOff x="9619882" y="462772"/>
            <a:chExt cx="2246312" cy="442913"/>
          </a:xfrm>
        </p:grpSpPr>
        <p:sp>
          <p:nvSpPr>
            <p:cNvPr id="11" name="Freeform 5"/>
            <p:cNvSpPr/>
            <p:nvPr/>
          </p:nvSpPr>
          <p:spPr bwMode="auto">
            <a:xfrm>
              <a:off x="10631119" y="462772"/>
              <a:ext cx="1235075" cy="442913"/>
            </a:xfrm>
            <a:custGeom>
              <a:avLst/>
              <a:gdLst>
                <a:gd name="T0" fmla="*/ 201 w 1654"/>
                <a:gd name="T1" fmla="*/ 0 h 554"/>
                <a:gd name="T2" fmla="*/ 1654 w 1654"/>
                <a:gd name="T3" fmla="*/ 0 h 554"/>
                <a:gd name="T4" fmla="*/ 1453 w 1654"/>
                <a:gd name="T5" fmla="*/ 554 h 554"/>
                <a:gd name="T6" fmla="*/ 0 w 1654"/>
                <a:gd name="T7" fmla="*/ 554 h 554"/>
                <a:gd name="T8" fmla="*/ 201 w 1654"/>
                <a:gd name="T9" fmla="*/ 0 h 554"/>
              </a:gdLst>
              <a:ahLst/>
              <a:cxnLst>
                <a:cxn ang="0">
                  <a:pos x="T0" y="T1"/>
                </a:cxn>
                <a:cxn ang="0">
                  <a:pos x="T2" y="T3"/>
                </a:cxn>
                <a:cxn ang="0">
                  <a:pos x="T4" y="T5"/>
                </a:cxn>
                <a:cxn ang="0">
                  <a:pos x="T6" y="T7"/>
                </a:cxn>
                <a:cxn ang="0">
                  <a:pos x="T8" y="T9"/>
                </a:cxn>
              </a:cxnLst>
              <a:rect l="0" t="0" r="r" b="b"/>
              <a:pathLst>
                <a:path w="1654" h="554">
                  <a:moveTo>
                    <a:pt x="201" y="0"/>
                  </a:moveTo>
                  <a:lnTo>
                    <a:pt x="1654" y="0"/>
                  </a:lnTo>
                  <a:lnTo>
                    <a:pt x="1453" y="554"/>
                  </a:lnTo>
                  <a:lnTo>
                    <a:pt x="0" y="554"/>
                  </a:lnTo>
                  <a:lnTo>
                    <a:pt x="201" y="0"/>
                  </a:lnTo>
                  <a:close/>
                </a:path>
              </a:pathLst>
            </a:custGeom>
            <a:solidFill>
              <a:srgbClr val="0071C5"/>
            </a:solidFill>
            <a:ln>
              <a:noFill/>
            </a:ln>
          </p:spPr>
          <p:txBody>
            <a:bodyPr vert="horz" wrap="square" lIns="91440" tIns="45720" rIns="91440" bIns="45720" numCol="1" anchor="t" anchorCtr="0" compatLnSpc="1"/>
            <a:lstStyle/>
            <a:p>
              <a:endParaRPr lang="zh-CN" altLang="en-US" dirty="0">
                <a:ea typeface="Microsoft YaHei" panose="020B0503020204020204" pitchFamily="34" charset="-122"/>
              </a:endParaRPr>
            </a:p>
          </p:txBody>
        </p:sp>
        <p:sp>
          <p:nvSpPr>
            <p:cNvPr id="12" name="Freeform 16"/>
            <p:cNvSpPr/>
            <p:nvPr/>
          </p:nvSpPr>
          <p:spPr bwMode="auto">
            <a:xfrm>
              <a:off x="10292982" y="462772"/>
              <a:ext cx="427038" cy="442913"/>
            </a:xfrm>
            <a:custGeom>
              <a:avLst/>
              <a:gdLst>
                <a:gd name="T0" fmla="*/ 202 w 571"/>
                <a:gd name="T1" fmla="*/ 0 h 554"/>
                <a:gd name="T2" fmla="*/ 571 w 571"/>
                <a:gd name="T3" fmla="*/ 0 h 554"/>
                <a:gd name="T4" fmla="*/ 369 w 571"/>
                <a:gd name="T5" fmla="*/ 554 h 554"/>
                <a:gd name="T6" fmla="*/ 0 w 571"/>
                <a:gd name="T7" fmla="*/ 554 h 554"/>
                <a:gd name="T8" fmla="*/ 202 w 571"/>
                <a:gd name="T9" fmla="*/ 0 h 554"/>
              </a:gdLst>
              <a:ahLst/>
              <a:cxnLst>
                <a:cxn ang="0">
                  <a:pos x="T0" y="T1"/>
                </a:cxn>
                <a:cxn ang="0">
                  <a:pos x="T2" y="T3"/>
                </a:cxn>
                <a:cxn ang="0">
                  <a:pos x="T4" y="T5"/>
                </a:cxn>
                <a:cxn ang="0">
                  <a:pos x="T6" y="T7"/>
                </a:cxn>
                <a:cxn ang="0">
                  <a:pos x="T8" y="T9"/>
                </a:cxn>
              </a:cxnLst>
              <a:rect l="0" t="0" r="r" b="b"/>
              <a:pathLst>
                <a:path w="571" h="554">
                  <a:moveTo>
                    <a:pt x="202" y="0"/>
                  </a:moveTo>
                  <a:lnTo>
                    <a:pt x="571" y="0"/>
                  </a:lnTo>
                  <a:lnTo>
                    <a:pt x="369" y="554"/>
                  </a:lnTo>
                  <a:lnTo>
                    <a:pt x="0" y="554"/>
                  </a:lnTo>
                  <a:lnTo>
                    <a:pt x="202" y="0"/>
                  </a:lnTo>
                  <a:close/>
                </a:path>
              </a:pathLst>
            </a:custGeom>
            <a:solidFill>
              <a:srgbClr val="06B1EE"/>
            </a:solidFill>
            <a:ln>
              <a:noFill/>
            </a:ln>
          </p:spPr>
          <p:txBody>
            <a:bodyPr vert="horz" wrap="square" lIns="91440" tIns="45720" rIns="91440" bIns="45720" numCol="1" anchor="t" anchorCtr="0" compatLnSpc="1"/>
            <a:lstStyle/>
            <a:p>
              <a:endParaRPr lang="zh-CN" altLang="en-US" dirty="0">
                <a:ea typeface="Microsoft YaHei" panose="020B0503020204020204" pitchFamily="34" charset="-122"/>
              </a:endParaRPr>
            </a:p>
          </p:txBody>
        </p:sp>
        <p:sp>
          <p:nvSpPr>
            <p:cNvPr id="13" name="Freeform 17"/>
            <p:cNvSpPr/>
            <p:nvPr/>
          </p:nvSpPr>
          <p:spPr bwMode="auto">
            <a:xfrm>
              <a:off x="9958019" y="462772"/>
              <a:ext cx="427038" cy="442913"/>
            </a:xfrm>
            <a:custGeom>
              <a:avLst/>
              <a:gdLst>
                <a:gd name="T0" fmla="*/ 202 w 571"/>
                <a:gd name="T1" fmla="*/ 0 h 554"/>
                <a:gd name="T2" fmla="*/ 571 w 571"/>
                <a:gd name="T3" fmla="*/ 0 h 554"/>
                <a:gd name="T4" fmla="*/ 369 w 571"/>
                <a:gd name="T5" fmla="*/ 554 h 554"/>
                <a:gd name="T6" fmla="*/ 0 w 571"/>
                <a:gd name="T7" fmla="*/ 554 h 554"/>
                <a:gd name="T8" fmla="*/ 202 w 571"/>
                <a:gd name="T9" fmla="*/ 0 h 554"/>
              </a:gdLst>
              <a:ahLst/>
              <a:cxnLst>
                <a:cxn ang="0">
                  <a:pos x="T0" y="T1"/>
                </a:cxn>
                <a:cxn ang="0">
                  <a:pos x="T2" y="T3"/>
                </a:cxn>
                <a:cxn ang="0">
                  <a:pos x="T4" y="T5"/>
                </a:cxn>
                <a:cxn ang="0">
                  <a:pos x="T6" y="T7"/>
                </a:cxn>
                <a:cxn ang="0">
                  <a:pos x="T8" y="T9"/>
                </a:cxn>
              </a:cxnLst>
              <a:rect l="0" t="0" r="r" b="b"/>
              <a:pathLst>
                <a:path w="571" h="554">
                  <a:moveTo>
                    <a:pt x="202" y="0"/>
                  </a:moveTo>
                  <a:lnTo>
                    <a:pt x="571" y="0"/>
                  </a:lnTo>
                  <a:lnTo>
                    <a:pt x="369" y="554"/>
                  </a:lnTo>
                  <a:lnTo>
                    <a:pt x="0" y="554"/>
                  </a:lnTo>
                  <a:lnTo>
                    <a:pt x="202" y="0"/>
                  </a:lnTo>
                  <a:close/>
                </a:path>
              </a:pathLst>
            </a:custGeom>
            <a:solidFill>
              <a:srgbClr val="03AD55"/>
            </a:solidFill>
            <a:ln>
              <a:noFill/>
            </a:ln>
          </p:spPr>
          <p:txBody>
            <a:bodyPr vert="horz" wrap="square" lIns="91440" tIns="45720" rIns="91440" bIns="45720" numCol="1" anchor="t" anchorCtr="0" compatLnSpc="1"/>
            <a:lstStyle/>
            <a:p>
              <a:endParaRPr lang="zh-CN" altLang="en-US" dirty="0">
                <a:ea typeface="Microsoft YaHei" panose="020B0503020204020204" pitchFamily="34" charset="-122"/>
              </a:endParaRPr>
            </a:p>
          </p:txBody>
        </p:sp>
        <p:sp>
          <p:nvSpPr>
            <p:cNvPr id="14" name="Freeform 18"/>
            <p:cNvSpPr/>
            <p:nvPr/>
          </p:nvSpPr>
          <p:spPr bwMode="auto">
            <a:xfrm>
              <a:off x="9619882" y="462772"/>
              <a:ext cx="427038" cy="442913"/>
            </a:xfrm>
            <a:custGeom>
              <a:avLst/>
              <a:gdLst>
                <a:gd name="T0" fmla="*/ 202 w 571"/>
                <a:gd name="T1" fmla="*/ 0 h 554"/>
                <a:gd name="T2" fmla="*/ 571 w 571"/>
                <a:gd name="T3" fmla="*/ 0 h 554"/>
                <a:gd name="T4" fmla="*/ 369 w 571"/>
                <a:gd name="T5" fmla="*/ 554 h 554"/>
                <a:gd name="T6" fmla="*/ 0 w 571"/>
                <a:gd name="T7" fmla="*/ 554 h 554"/>
                <a:gd name="T8" fmla="*/ 202 w 571"/>
                <a:gd name="T9" fmla="*/ 0 h 554"/>
              </a:gdLst>
              <a:ahLst/>
              <a:cxnLst>
                <a:cxn ang="0">
                  <a:pos x="T0" y="T1"/>
                </a:cxn>
                <a:cxn ang="0">
                  <a:pos x="T2" y="T3"/>
                </a:cxn>
                <a:cxn ang="0">
                  <a:pos x="T4" y="T5"/>
                </a:cxn>
                <a:cxn ang="0">
                  <a:pos x="T6" y="T7"/>
                </a:cxn>
                <a:cxn ang="0">
                  <a:pos x="T8" y="T9"/>
                </a:cxn>
              </a:cxnLst>
              <a:rect l="0" t="0" r="r" b="b"/>
              <a:pathLst>
                <a:path w="571" h="554">
                  <a:moveTo>
                    <a:pt x="202" y="0"/>
                  </a:moveTo>
                  <a:lnTo>
                    <a:pt x="571" y="0"/>
                  </a:lnTo>
                  <a:lnTo>
                    <a:pt x="369" y="554"/>
                  </a:lnTo>
                  <a:lnTo>
                    <a:pt x="0" y="554"/>
                  </a:lnTo>
                  <a:lnTo>
                    <a:pt x="202" y="0"/>
                  </a:lnTo>
                  <a:close/>
                </a:path>
              </a:pathLst>
            </a:custGeom>
            <a:solidFill>
              <a:srgbClr val="93D154"/>
            </a:solidFill>
            <a:ln>
              <a:noFill/>
            </a:ln>
          </p:spPr>
          <p:txBody>
            <a:bodyPr vert="horz" wrap="square" lIns="91440" tIns="45720" rIns="91440" bIns="45720" numCol="1" anchor="t" anchorCtr="0" compatLnSpc="1"/>
            <a:lstStyle/>
            <a:p>
              <a:endParaRPr lang="zh-CN" altLang="en-US" dirty="0">
                <a:ea typeface="Microsoft YaHei" panose="020B0503020204020204" pitchFamily="34" charset="-122"/>
              </a:endParaRPr>
            </a:p>
          </p:txBody>
        </p:sp>
      </p:grpSp>
      <p:pic>
        <p:nvPicPr>
          <p:cNvPr id="15" name="圖片 14"/>
          <p:cNvPicPr>
            <a:picLocks noChangeAspect="1"/>
          </p:cNvPicPr>
          <p:nvPr userDrawn="1"/>
        </p:nvPicPr>
        <p:blipFill>
          <a:blip r:embed="rId2" cstate="email"/>
          <a:stretch>
            <a:fillRect/>
          </a:stretch>
        </p:blipFill>
        <p:spPr>
          <a:xfrm>
            <a:off x="8752408" y="80049"/>
            <a:ext cx="1368152" cy="32917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508000" y="228866"/>
            <a:ext cx="914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en-US"/>
              <a:t>按一下以編輯母片標題樣式</a:t>
            </a:r>
          </a:p>
        </p:txBody>
      </p:sp>
      <p:sp>
        <p:nvSpPr>
          <p:cNvPr id="1027" name="文字版面配置區 2"/>
          <p:cNvSpPr>
            <a:spLocks noGrp="1"/>
          </p:cNvSpPr>
          <p:nvPr>
            <p:ph type="body" idx="1"/>
          </p:nvPr>
        </p:nvSpPr>
        <p:spPr bwMode="auto">
          <a:xfrm>
            <a:off x="508000" y="1333501"/>
            <a:ext cx="91440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508001" y="5296963"/>
            <a:ext cx="2370667" cy="304271"/>
          </a:xfrm>
          <a:prstGeom prst="rect">
            <a:avLst/>
          </a:prstGeom>
        </p:spPr>
        <p:txBody>
          <a:bodyPr vert="horz" lIns="91440" tIns="45720" rIns="91440" bIns="45720" rtlCol="0" anchor="ctr"/>
          <a:lstStyle>
            <a:lvl1pPr algn="l" fontAlgn="auto">
              <a:spcBef>
                <a:spcPts val="0"/>
              </a:spcBef>
              <a:spcAft>
                <a:spcPts val="0"/>
              </a:spcAft>
              <a:defRPr kumimoji="0" sz="1000">
                <a:solidFill>
                  <a:schemeClr val="tx1">
                    <a:tint val="75000"/>
                  </a:scheme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3471335" y="5296963"/>
            <a:ext cx="3217333" cy="304271"/>
          </a:xfrm>
          <a:prstGeom prst="rect">
            <a:avLst/>
          </a:prstGeom>
        </p:spPr>
        <p:txBody>
          <a:bodyPr vert="horz" lIns="91440" tIns="45720" rIns="91440" bIns="45720" rtlCol="0" anchor="ctr"/>
          <a:lstStyle>
            <a:lvl1pPr algn="ctr" fontAlgn="auto">
              <a:spcBef>
                <a:spcPts val="0"/>
              </a:spcBef>
              <a:spcAft>
                <a:spcPts val="0"/>
              </a:spcAft>
              <a:defRPr kumimoji="0" sz="10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7281333" y="5296963"/>
            <a:ext cx="2370667" cy="304271"/>
          </a:xfrm>
          <a:prstGeom prst="rect">
            <a:avLst/>
          </a:prstGeom>
        </p:spPr>
        <p:txBody>
          <a:bodyPr vert="horz" lIns="91440" tIns="45720" rIns="91440" bIns="45720" rtlCol="0" anchor="ctr"/>
          <a:lstStyle>
            <a:lvl1pPr algn="r" fontAlgn="auto">
              <a:spcBef>
                <a:spcPts val="0"/>
              </a:spcBef>
              <a:spcAft>
                <a:spcPts val="0"/>
              </a:spcAft>
              <a:defRPr kumimoji="0" sz="1000">
                <a:solidFill>
                  <a:schemeClr val="tx1">
                    <a:tint val="75000"/>
                  </a:schemeClr>
                </a:solidFill>
                <a:latin typeface="+mn-lt"/>
                <a:ea typeface="+mn-ea"/>
              </a:defRPr>
            </a:lvl1pPr>
          </a:lstStyle>
          <a:p>
            <a:pPr>
              <a:defRPr/>
            </a:pPr>
            <a:fld id="{70B81BD5-17F3-4C32-8B89-80A68BE1FFF6}" type="slidenum">
              <a:rPr lang="zh-TW" altLang="en-US"/>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ctr" rtl="0" eaLnBrk="0" fontAlgn="base" hangingPunct="0">
        <a:spcBef>
          <a:spcPct val="0"/>
        </a:spcBef>
        <a:spcAft>
          <a:spcPct val="0"/>
        </a:spcAft>
        <a:defRPr sz="3665" kern="1200">
          <a:solidFill>
            <a:schemeClr val="tx1"/>
          </a:solidFill>
          <a:latin typeface="+mj-lt"/>
          <a:ea typeface="+mj-ea"/>
          <a:cs typeface="+mj-cs"/>
        </a:defRPr>
      </a:lvl1pPr>
      <a:lvl2pPr algn="ctr" rtl="0" eaLnBrk="0" fontAlgn="base" hangingPunct="0">
        <a:spcBef>
          <a:spcPct val="0"/>
        </a:spcBef>
        <a:spcAft>
          <a:spcPct val="0"/>
        </a:spcAft>
        <a:defRPr sz="3665">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3665">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3665">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3665">
          <a:solidFill>
            <a:schemeClr val="tx1"/>
          </a:solidFill>
          <a:latin typeface="Calibri" panose="020F0502020204030204" pitchFamily="34" charset="0"/>
          <a:ea typeface="新細明體" panose="02020500000000000000" pitchFamily="18" charset="-120"/>
        </a:defRPr>
      </a:lvl5pPr>
      <a:lvl6pPr marL="381000" algn="ctr" rtl="0" fontAlgn="base">
        <a:spcBef>
          <a:spcPct val="0"/>
        </a:spcBef>
        <a:spcAft>
          <a:spcPct val="0"/>
        </a:spcAft>
        <a:defRPr sz="3665">
          <a:solidFill>
            <a:schemeClr val="tx1"/>
          </a:solidFill>
          <a:latin typeface="Calibri" panose="020F0502020204030204" pitchFamily="34" charset="0"/>
          <a:ea typeface="新細明體" panose="02020500000000000000" pitchFamily="18" charset="-120"/>
        </a:defRPr>
      </a:lvl6pPr>
      <a:lvl7pPr marL="762000" algn="ctr" rtl="0" fontAlgn="base">
        <a:spcBef>
          <a:spcPct val="0"/>
        </a:spcBef>
        <a:spcAft>
          <a:spcPct val="0"/>
        </a:spcAft>
        <a:defRPr sz="3665">
          <a:solidFill>
            <a:schemeClr val="tx1"/>
          </a:solidFill>
          <a:latin typeface="Calibri" panose="020F0502020204030204" pitchFamily="34" charset="0"/>
          <a:ea typeface="新細明體" panose="02020500000000000000" pitchFamily="18" charset="-120"/>
        </a:defRPr>
      </a:lvl7pPr>
      <a:lvl8pPr marL="1143000" algn="ctr" rtl="0" fontAlgn="base">
        <a:spcBef>
          <a:spcPct val="0"/>
        </a:spcBef>
        <a:spcAft>
          <a:spcPct val="0"/>
        </a:spcAft>
        <a:defRPr sz="3665">
          <a:solidFill>
            <a:schemeClr val="tx1"/>
          </a:solidFill>
          <a:latin typeface="Calibri" panose="020F0502020204030204" pitchFamily="34" charset="0"/>
          <a:ea typeface="新細明體" panose="02020500000000000000" pitchFamily="18" charset="-120"/>
        </a:defRPr>
      </a:lvl8pPr>
      <a:lvl9pPr marL="1524000" algn="ctr" rtl="0" fontAlgn="base">
        <a:spcBef>
          <a:spcPct val="0"/>
        </a:spcBef>
        <a:spcAft>
          <a:spcPct val="0"/>
        </a:spcAft>
        <a:defRPr sz="3665">
          <a:solidFill>
            <a:schemeClr val="tx1"/>
          </a:solidFill>
          <a:latin typeface="Calibri" panose="020F0502020204030204" pitchFamily="34" charset="0"/>
          <a:ea typeface="新細明體" panose="02020500000000000000" pitchFamily="18" charset="-120"/>
        </a:defRPr>
      </a:lvl9pPr>
    </p:titleStyle>
    <p:bodyStyle>
      <a:lvl1pPr marL="285750" indent="-285750" algn="l" rtl="0" eaLnBrk="0" fontAlgn="base" hangingPunct="0">
        <a:spcBef>
          <a:spcPct val="20000"/>
        </a:spcBef>
        <a:spcAft>
          <a:spcPct val="0"/>
        </a:spcAft>
        <a:buFont typeface="Arial" panose="020B0604020202020204" pitchFamily="34" charset="0"/>
        <a:buChar char="•"/>
        <a:defRPr sz="2665" kern="1200">
          <a:solidFill>
            <a:schemeClr val="tx1"/>
          </a:solidFill>
          <a:latin typeface="+mn-lt"/>
          <a:ea typeface="+mn-ea"/>
          <a:cs typeface="+mn-cs"/>
        </a:defRPr>
      </a:lvl1pPr>
      <a:lvl2pPr marL="619125" indent="-238125" algn="l" rtl="0" eaLnBrk="0" fontAlgn="base" hangingPunct="0">
        <a:spcBef>
          <a:spcPct val="20000"/>
        </a:spcBef>
        <a:spcAft>
          <a:spcPct val="0"/>
        </a:spcAft>
        <a:buFont typeface="Arial" panose="020B0604020202020204" pitchFamily="34" charset="0"/>
        <a:buChar char="–"/>
        <a:defRPr sz="2335" kern="1200">
          <a:solidFill>
            <a:schemeClr val="tx1"/>
          </a:solidFill>
          <a:latin typeface="+mn-lt"/>
          <a:ea typeface="+mn-ea"/>
          <a:cs typeface="+mn-cs"/>
        </a:defRPr>
      </a:lvl2pPr>
      <a:lvl3pPr marL="952500" indent="-1905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333500" indent="-190500" algn="l" rtl="0" eaLnBrk="0" fontAlgn="base" hangingPunct="0">
        <a:spcBef>
          <a:spcPct val="20000"/>
        </a:spcBef>
        <a:spcAft>
          <a:spcPct val="0"/>
        </a:spcAft>
        <a:buFont typeface="Arial" panose="020B0604020202020204" pitchFamily="34" charset="0"/>
        <a:buChar char="–"/>
        <a:defRPr sz="1665" kern="1200">
          <a:solidFill>
            <a:schemeClr val="tx1"/>
          </a:solidFill>
          <a:latin typeface="+mn-lt"/>
          <a:ea typeface="+mn-ea"/>
          <a:cs typeface="+mn-cs"/>
        </a:defRPr>
      </a:lvl4pPr>
      <a:lvl5pPr marL="1714500" indent="-190500" algn="l" rtl="0" eaLnBrk="0" fontAlgn="base" hangingPunct="0">
        <a:spcBef>
          <a:spcPct val="20000"/>
        </a:spcBef>
        <a:spcAft>
          <a:spcPct val="0"/>
        </a:spcAft>
        <a:buFont typeface="Arial" panose="020B0604020202020204" pitchFamily="34" charset="0"/>
        <a:buChar char="»"/>
        <a:defRPr sz="1665" kern="1200">
          <a:solidFill>
            <a:schemeClr val="tx1"/>
          </a:solidFill>
          <a:latin typeface="+mn-lt"/>
          <a:ea typeface="+mn-ea"/>
          <a:cs typeface="+mn-cs"/>
        </a:defRPr>
      </a:lvl5pPr>
      <a:lvl6pPr marL="2095500" indent="-190500" algn="l" defTabSz="762000" rtl="0" eaLnBrk="1" latinLnBrk="0" hangingPunct="1">
        <a:spcBef>
          <a:spcPct val="20000"/>
        </a:spcBef>
        <a:buFont typeface="Arial" panose="020B0604020202020204" pitchFamily="34" charset="0"/>
        <a:buChar char="•"/>
        <a:defRPr sz="1665" kern="1200">
          <a:solidFill>
            <a:schemeClr val="tx1"/>
          </a:solidFill>
          <a:latin typeface="+mn-lt"/>
          <a:ea typeface="+mn-ea"/>
          <a:cs typeface="+mn-cs"/>
        </a:defRPr>
      </a:lvl6pPr>
      <a:lvl7pPr marL="2476500" indent="-190500" algn="l" defTabSz="762000" rtl="0" eaLnBrk="1" latinLnBrk="0" hangingPunct="1">
        <a:spcBef>
          <a:spcPct val="20000"/>
        </a:spcBef>
        <a:buFont typeface="Arial" panose="020B0604020202020204" pitchFamily="34" charset="0"/>
        <a:buChar char="•"/>
        <a:defRPr sz="1665" kern="1200">
          <a:solidFill>
            <a:schemeClr val="tx1"/>
          </a:solidFill>
          <a:latin typeface="+mn-lt"/>
          <a:ea typeface="+mn-ea"/>
          <a:cs typeface="+mn-cs"/>
        </a:defRPr>
      </a:lvl7pPr>
      <a:lvl8pPr marL="2857500" indent="-190500" algn="l" defTabSz="762000" rtl="0" eaLnBrk="1" latinLnBrk="0" hangingPunct="1">
        <a:spcBef>
          <a:spcPct val="20000"/>
        </a:spcBef>
        <a:buFont typeface="Arial" panose="020B0604020202020204" pitchFamily="34" charset="0"/>
        <a:buChar char="•"/>
        <a:defRPr sz="1665" kern="1200">
          <a:solidFill>
            <a:schemeClr val="tx1"/>
          </a:solidFill>
          <a:latin typeface="+mn-lt"/>
          <a:ea typeface="+mn-ea"/>
          <a:cs typeface="+mn-cs"/>
        </a:defRPr>
      </a:lvl8pPr>
      <a:lvl9pPr marL="3238500" indent="-190500" algn="l" defTabSz="762000" rtl="0" eaLnBrk="1" latinLnBrk="0" hangingPunct="1">
        <a:spcBef>
          <a:spcPct val="20000"/>
        </a:spcBef>
        <a:buFont typeface="Arial" panose="020B0604020202020204" pitchFamily="34" charset="0"/>
        <a:buChar char="•"/>
        <a:defRPr sz="1665" kern="1200">
          <a:solidFill>
            <a:schemeClr val="tx1"/>
          </a:solidFill>
          <a:latin typeface="+mn-lt"/>
          <a:ea typeface="+mn-ea"/>
          <a:cs typeface="+mn-cs"/>
        </a:defRPr>
      </a:lvl9pPr>
    </p:bodyStyle>
    <p:otherStyle>
      <a:defPPr>
        <a:defRPr lang="zh-TW"/>
      </a:defPPr>
      <a:lvl1pPr marL="0" algn="l" defTabSz="762000" rtl="0" eaLnBrk="1" latinLnBrk="0" hangingPunct="1">
        <a:defRPr sz="1500" kern="1200">
          <a:solidFill>
            <a:schemeClr val="tx1"/>
          </a:solidFill>
          <a:latin typeface="+mn-lt"/>
          <a:ea typeface="+mn-ea"/>
          <a:cs typeface="+mn-cs"/>
        </a:defRPr>
      </a:lvl1pPr>
      <a:lvl2pPr marL="381000" algn="l" defTabSz="762000" rtl="0" eaLnBrk="1" latinLnBrk="0" hangingPunct="1">
        <a:defRPr sz="1500" kern="1200">
          <a:solidFill>
            <a:schemeClr val="tx1"/>
          </a:solidFill>
          <a:latin typeface="+mn-lt"/>
          <a:ea typeface="+mn-ea"/>
          <a:cs typeface="+mn-cs"/>
        </a:defRPr>
      </a:lvl2pPr>
      <a:lvl3pPr marL="762000" algn="l" defTabSz="762000" rtl="0" eaLnBrk="1" latinLnBrk="0" hangingPunct="1">
        <a:defRPr sz="1500" kern="1200">
          <a:solidFill>
            <a:schemeClr val="tx1"/>
          </a:solidFill>
          <a:latin typeface="+mn-lt"/>
          <a:ea typeface="+mn-ea"/>
          <a:cs typeface="+mn-cs"/>
        </a:defRPr>
      </a:lvl3pPr>
      <a:lvl4pPr marL="1143000" algn="l" defTabSz="762000" rtl="0" eaLnBrk="1" latinLnBrk="0" hangingPunct="1">
        <a:defRPr sz="1500" kern="1200">
          <a:solidFill>
            <a:schemeClr val="tx1"/>
          </a:solidFill>
          <a:latin typeface="+mn-lt"/>
          <a:ea typeface="+mn-ea"/>
          <a:cs typeface="+mn-cs"/>
        </a:defRPr>
      </a:lvl4pPr>
      <a:lvl5pPr marL="1524000" algn="l" defTabSz="762000" rtl="0" eaLnBrk="1" latinLnBrk="0" hangingPunct="1">
        <a:defRPr sz="1500" kern="1200">
          <a:solidFill>
            <a:schemeClr val="tx1"/>
          </a:solidFill>
          <a:latin typeface="+mn-lt"/>
          <a:ea typeface="+mn-ea"/>
          <a:cs typeface="+mn-cs"/>
        </a:defRPr>
      </a:lvl5pPr>
      <a:lvl6pPr marL="1905000" algn="l" defTabSz="762000" rtl="0" eaLnBrk="1" latinLnBrk="0" hangingPunct="1">
        <a:defRPr sz="1500" kern="1200">
          <a:solidFill>
            <a:schemeClr val="tx1"/>
          </a:solidFill>
          <a:latin typeface="+mn-lt"/>
          <a:ea typeface="+mn-ea"/>
          <a:cs typeface="+mn-cs"/>
        </a:defRPr>
      </a:lvl6pPr>
      <a:lvl7pPr marL="2286000" algn="l" defTabSz="762000" rtl="0" eaLnBrk="1" latinLnBrk="0" hangingPunct="1">
        <a:defRPr sz="1500" kern="1200">
          <a:solidFill>
            <a:schemeClr val="tx1"/>
          </a:solidFill>
          <a:latin typeface="+mn-lt"/>
          <a:ea typeface="+mn-ea"/>
          <a:cs typeface="+mn-cs"/>
        </a:defRPr>
      </a:lvl7pPr>
      <a:lvl8pPr marL="2667000" algn="l" defTabSz="762000" rtl="0" eaLnBrk="1" latinLnBrk="0" hangingPunct="1">
        <a:defRPr sz="1500" kern="1200">
          <a:solidFill>
            <a:schemeClr val="tx1"/>
          </a:solidFill>
          <a:latin typeface="+mn-lt"/>
          <a:ea typeface="+mn-ea"/>
          <a:cs typeface="+mn-cs"/>
        </a:defRPr>
      </a:lvl8pPr>
      <a:lvl9pPr marL="3048000" algn="l" defTabSz="76200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jpeg"/><Relationship Id="rId9" Type="http://schemas.openxmlformats.org/officeDocument/2006/relationships/image" Target="../media/image33.wmf"/></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47.png"/><Relationship Id="rId4" Type="http://schemas.microsoft.com/office/2007/relationships/hdphoto" Target="../media/hdphoto1.wdp"/><Relationship Id="rId9" Type="http://schemas.openxmlformats.org/officeDocument/2006/relationships/image" Target="../media/image5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CEE45078-413E-4DF5-A04D-8943A233C513}" type="slidenum">
              <a:rPr lang="zh-TW" altLang="en-US" smtClean="0">
                <a:solidFill>
                  <a:prstClr val="black">
                    <a:tint val="75000"/>
                  </a:prstClr>
                </a:solidFill>
              </a:rPr>
              <a:t>1</a:t>
            </a:fld>
            <a:endParaRPr lang="zh-TW" altLang="en-US" dirty="0">
              <a:solidFill>
                <a:prstClr val="black">
                  <a:tint val="75000"/>
                </a:prstClr>
              </a:solidFill>
            </a:endParaRPr>
          </a:p>
        </p:txBody>
      </p:sp>
      <p:sp>
        <p:nvSpPr>
          <p:cNvPr id="6" name="Freeform 7"/>
          <p:cNvSpPr/>
          <p:nvPr/>
        </p:nvSpPr>
        <p:spPr bwMode="auto">
          <a:xfrm flipH="1">
            <a:off x="9447458" y="5186630"/>
            <a:ext cx="673102" cy="263158"/>
          </a:xfrm>
          <a:custGeom>
            <a:avLst/>
            <a:gdLst>
              <a:gd name="T0" fmla="*/ 0 w 1061"/>
              <a:gd name="T1" fmla="*/ 0 h 413"/>
              <a:gd name="T2" fmla="*/ 1061 w 1061"/>
              <a:gd name="T3" fmla="*/ 0 h 413"/>
              <a:gd name="T4" fmla="*/ 910 w 1061"/>
              <a:gd name="T5" fmla="*/ 413 h 413"/>
              <a:gd name="T6" fmla="*/ 0 w 1061"/>
              <a:gd name="T7" fmla="*/ 413 h 413"/>
              <a:gd name="T8" fmla="*/ 0 w 1061"/>
              <a:gd name="T9" fmla="*/ 0 h 413"/>
            </a:gdLst>
            <a:ahLst/>
            <a:cxnLst>
              <a:cxn ang="0">
                <a:pos x="T0" y="T1"/>
              </a:cxn>
              <a:cxn ang="0">
                <a:pos x="T2" y="T3"/>
              </a:cxn>
              <a:cxn ang="0">
                <a:pos x="T4" y="T5"/>
              </a:cxn>
              <a:cxn ang="0">
                <a:pos x="T6" y="T7"/>
              </a:cxn>
              <a:cxn ang="0">
                <a:pos x="T8" y="T9"/>
              </a:cxn>
            </a:cxnLst>
            <a:rect l="0" t="0" r="r" b="b"/>
            <a:pathLst>
              <a:path w="1061" h="413">
                <a:moveTo>
                  <a:pt x="0" y="0"/>
                </a:moveTo>
                <a:lnTo>
                  <a:pt x="1061" y="0"/>
                </a:lnTo>
                <a:lnTo>
                  <a:pt x="910" y="413"/>
                </a:lnTo>
                <a:lnTo>
                  <a:pt x="0" y="413"/>
                </a:lnTo>
                <a:lnTo>
                  <a:pt x="0" y="0"/>
                </a:lnTo>
                <a:close/>
              </a:path>
            </a:pathLst>
          </a:custGeom>
          <a:solidFill>
            <a:srgbClr val="93D154"/>
          </a:solidFill>
          <a:ln>
            <a:noFill/>
          </a:ln>
        </p:spPr>
        <p:txBody>
          <a:bodyPr vert="horz" wrap="square" lIns="76167" tIns="38083" rIns="76167" bIns="38083" numCol="1" anchor="t" anchorCtr="0" compatLnSpc="1"/>
          <a:lstStyle/>
          <a:p>
            <a:pPr defTabSz="761365"/>
            <a:endParaRPr lang="zh-CN" altLang="en-US" dirty="0">
              <a:solidFill>
                <a:prstClr val="black"/>
              </a:solidFill>
              <a:ea typeface="Microsoft YaHei" panose="020B0503020204020204" pitchFamily="34" charset="-122"/>
            </a:endParaRPr>
          </a:p>
        </p:txBody>
      </p:sp>
      <p:sp>
        <p:nvSpPr>
          <p:cNvPr id="7" name="Freeform 8"/>
          <p:cNvSpPr/>
          <p:nvPr/>
        </p:nvSpPr>
        <p:spPr bwMode="auto">
          <a:xfrm flipH="1">
            <a:off x="8752408" y="5186630"/>
            <a:ext cx="768315" cy="263158"/>
          </a:xfrm>
          <a:custGeom>
            <a:avLst/>
            <a:gdLst>
              <a:gd name="T0" fmla="*/ 150 w 1210"/>
              <a:gd name="T1" fmla="*/ 0 h 413"/>
              <a:gd name="T2" fmla="*/ 1210 w 1210"/>
              <a:gd name="T3" fmla="*/ 0 h 413"/>
              <a:gd name="T4" fmla="*/ 1060 w 1210"/>
              <a:gd name="T5" fmla="*/ 413 h 413"/>
              <a:gd name="T6" fmla="*/ 0 w 1210"/>
              <a:gd name="T7" fmla="*/ 413 h 413"/>
              <a:gd name="T8" fmla="*/ 150 w 1210"/>
              <a:gd name="T9" fmla="*/ 0 h 413"/>
            </a:gdLst>
            <a:ahLst/>
            <a:cxnLst>
              <a:cxn ang="0">
                <a:pos x="T0" y="T1"/>
              </a:cxn>
              <a:cxn ang="0">
                <a:pos x="T2" y="T3"/>
              </a:cxn>
              <a:cxn ang="0">
                <a:pos x="T4" y="T5"/>
              </a:cxn>
              <a:cxn ang="0">
                <a:pos x="T6" y="T7"/>
              </a:cxn>
              <a:cxn ang="0">
                <a:pos x="T8" y="T9"/>
              </a:cxn>
            </a:cxnLst>
            <a:rect l="0" t="0" r="r" b="b"/>
            <a:pathLst>
              <a:path w="1210" h="413">
                <a:moveTo>
                  <a:pt x="150" y="0"/>
                </a:moveTo>
                <a:lnTo>
                  <a:pt x="1210" y="0"/>
                </a:lnTo>
                <a:lnTo>
                  <a:pt x="1060" y="413"/>
                </a:lnTo>
                <a:lnTo>
                  <a:pt x="0" y="413"/>
                </a:lnTo>
                <a:lnTo>
                  <a:pt x="150" y="0"/>
                </a:lnTo>
                <a:close/>
              </a:path>
            </a:pathLst>
          </a:custGeom>
          <a:solidFill>
            <a:srgbClr val="03AD55"/>
          </a:solidFill>
          <a:ln>
            <a:noFill/>
          </a:ln>
        </p:spPr>
        <p:txBody>
          <a:bodyPr vert="horz" wrap="square" lIns="76167" tIns="38083" rIns="76167" bIns="38083" numCol="1" anchor="t" anchorCtr="0" compatLnSpc="1"/>
          <a:lstStyle/>
          <a:p>
            <a:pPr defTabSz="761365"/>
            <a:endParaRPr lang="zh-CN" altLang="en-US" dirty="0">
              <a:solidFill>
                <a:prstClr val="black"/>
              </a:solidFill>
              <a:ea typeface="Microsoft YaHei" panose="020B0503020204020204" pitchFamily="34" charset="-122"/>
            </a:endParaRPr>
          </a:p>
        </p:txBody>
      </p:sp>
      <p:sp>
        <p:nvSpPr>
          <p:cNvPr id="8" name="Freeform 9"/>
          <p:cNvSpPr/>
          <p:nvPr/>
        </p:nvSpPr>
        <p:spPr bwMode="auto">
          <a:xfrm flipH="1">
            <a:off x="8032328" y="5186630"/>
            <a:ext cx="768315" cy="263158"/>
          </a:xfrm>
          <a:custGeom>
            <a:avLst/>
            <a:gdLst>
              <a:gd name="T0" fmla="*/ 151 w 1210"/>
              <a:gd name="T1" fmla="*/ 0 h 413"/>
              <a:gd name="T2" fmla="*/ 1210 w 1210"/>
              <a:gd name="T3" fmla="*/ 0 h 413"/>
              <a:gd name="T4" fmla="*/ 1060 w 1210"/>
              <a:gd name="T5" fmla="*/ 413 h 413"/>
              <a:gd name="T6" fmla="*/ 0 w 1210"/>
              <a:gd name="T7" fmla="*/ 413 h 413"/>
              <a:gd name="T8" fmla="*/ 151 w 1210"/>
              <a:gd name="T9" fmla="*/ 0 h 413"/>
            </a:gdLst>
            <a:ahLst/>
            <a:cxnLst>
              <a:cxn ang="0">
                <a:pos x="T0" y="T1"/>
              </a:cxn>
              <a:cxn ang="0">
                <a:pos x="T2" y="T3"/>
              </a:cxn>
              <a:cxn ang="0">
                <a:pos x="T4" y="T5"/>
              </a:cxn>
              <a:cxn ang="0">
                <a:pos x="T6" y="T7"/>
              </a:cxn>
              <a:cxn ang="0">
                <a:pos x="T8" y="T9"/>
              </a:cxn>
            </a:cxnLst>
            <a:rect l="0" t="0" r="r" b="b"/>
            <a:pathLst>
              <a:path w="1210" h="413">
                <a:moveTo>
                  <a:pt x="151" y="0"/>
                </a:moveTo>
                <a:lnTo>
                  <a:pt x="1210" y="0"/>
                </a:lnTo>
                <a:lnTo>
                  <a:pt x="1060" y="413"/>
                </a:lnTo>
                <a:lnTo>
                  <a:pt x="0" y="413"/>
                </a:lnTo>
                <a:lnTo>
                  <a:pt x="151" y="0"/>
                </a:lnTo>
                <a:close/>
              </a:path>
            </a:pathLst>
          </a:custGeom>
          <a:solidFill>
            <a:srgbClr val="06B1EE"/>
          </a:solidFill>
          <a:ln>
            <a:noFill/>
          </a:ln>
        </p:spPr>
        <p:txBody>
          <a:bodyPr vert="horz" wrap="square" lIns="76167" tIns="38083" rIns="76167" bIns="38083" numCol="1" anchor="t" anchorCtr="0" compatLnSpc="1"/>
          <a:lstStyle/>
          <a:p>
            <a:pPr defTabSz="761365"/>
            <a:endParaRPr lang="zh-CN" altLang="en-US" dirty="0">
              <a:solidFill>
                <a:prstClr val="black"/>
              </a:solidFill>
              <a:ea typeface="Microsoft YaHei" panose="020B0503020204020204" pitchFamily="34" charset="-122"/>
            </a:endParaRPr>
          </a:p>
        </p:txBody>
      </p:sp>
      <p:sp>
        <p:nvSpPr>
          <p:cNvPr id="9" name="Freeform 10"/>
          <p:cNvSpPr/>
          <p:nvPr/>
        </p:nvSpPr>
        <p:spPr bwMode="auto">
          <a:xfrm flipH="1">
            <a:off x="7336021" y="5186630"/>
            <a:ext cx="768315" cy="263158"/>
          </a:xfrm>
          <a:custGeom>
            <a:avLst/>
            <a:gdLst>
              <a:gd name="T0" fmla="*/ 150 w 1210"/>
              <a:gd name="T1" fmla="*/ 0 h 413"/>
              <a:gd name="T2" fmla="*/ 1210 w 1210"/>
              <a:gd name="T3" fmla="*/ 0 h 413"/>
              <a:gd name="T4" fmla="*/ 1059 w 1210"/>
              <a:gd name="T5" fmla="*/ 413 h 413"/>
              <a:gd name="T6" fmla="*/ 0 w 1210"/>
              <a:gd name="T7" fmla="*/ 413 h 413"/>
              <a:gd name="T8" fmla="*/ 150 w 1210"/>
              <a:gd name="T9" fmla="*/ 0 h 413"/>
            </a:gdLst>
            <a:ahLst/>
            <a:cxnLst>
              <a:cxn ang="0">
                <a:pos x="T0" y="T1"/>
              </a:cxn>
              <a:cxn ang="0">
                <a:pos x="T2" y="T3"/>
              </a:cxn>
              <a:cxn ang="0">
                <a:pos x="T4" y="T5"/>
              </a:cxn>
              <a:cxn ang="0">
                <a:pos x="T6" y="T7"/>
              </a:cxn>
              <a:cxn ang="0">
                <a:pos x="T8" y="T9"/>
              </a:cxn>
            </a:cxnLst>
            <a:rect l="0" t="0" r="r" b="b"/>
            <a:pathLst>
              <a:path w="1210" h="413">
                <a:moveTo>
                  <a:pt x="150" y="0"/>
                </a:moveTo>
                <a:lnTo>
                  <a:pt x="1210" y="0"/>
                </a:lnTo>
                <a:lnTo>
                  <a:pt x="1059" y="413"/>
                </a:lnTo>
                <a:lnTo>
                  <a:pt x="0" y="413"/>
                </a:lnTo>
                <a:lnTo>
                  <a:pt x="150" y="0"/>
                </a:lnTo>
                <a:close/>
              </a:path>
            </a:pathLst>
          </a:custGeom>
          <a:solidFill>
            <a:srgbClr val="0071C5"/>
          </a:solidFill>
          <a:ln>
            <a:noFill/>
          </a:ln>
        </p:spPr>
        <p:txBody>
          <a:bodyPr vert="horz" wrap="square" lIns="76167" tIns="38083" rIns="76167" bIns="38083" numCol="1" anchor="t" anchorCtr="0" compatLnSpc="1"/>
          <a:lstStyle/>
          <a:p>
            <a:pPr defTabSz="761365"/>
            <a:endParaRPr lang="zh-CN" altLang="en-US" dirty="0">
              <a:solidFill>
                <a:prstClr val="black"/>
              </a:solidFill>
              <a:ea typeface="Microsoft YaHei" panose="020B0503020204020204" pitchFamily="34" charset="-122"/>
            </a:endParaRPr>
          </a:p>
        </p:txBody>
      </p:sp>
      <p:sp>
        <p:nvSpPr>
          <p:cNvPr id="10" name="Freeform 11"/>
          <p:cNvSpPr/>
          <p:nvPr/>
        </p:nvSpPr>
        <p:spPr bwMode="auto">
          <a:xfrm flipH="1">
            <a:off x="6160120" y="5186630"/>
            <a:ext cx="1239089" cy="263158"/>
          </a:xfrm>
          <a:custGeom>
            <a:avLst/>
            <a:gdLst>
              <a:gd name="T0" fmla="*/ 151 w 1950"/>
              <a:gd name="T1" fmla="*/ 0 h 413"/>
              <a:gd name="T2" fmla="*/ 1950 w 1950"/>
              <a:gd name="T3" fmla="*/ 0 h 413"/>
              <a:gd name="T4" fmla="*/ 1799 w 1950"/>
              <a:gd name="T5" fmla="*/ 413 h 413"/>
              <a:gd name="T6" fmla="*/ 0 w 1950"/>
              <a:gd name="T7" fmla="*/ 413 h 413"/>
              <a:gd name="T8" fmla="*/ 151 w 1950"/>
              <a:gd name="T9" fmla="*/ 0 h 413"/>
            </a:gdLst>
            <a:ahLst/>
            <a:cxnLst>
              <a:cxn ang="0">
                <a:pos x="T0" y="T1"/>
              </a:cxn>
              <a:cxn ang="0">
                <a:pos x="T2" y="T3"/>
              </a:cxn>
              <a:cxn ang="0">
                <a:pos x="T4" y="T5"/>
              </a:cxn>
              <a:cxn ang="0">
                <a:pos x="T6" y="T7"/>
              </a:cxn>
              <a:cxn ang="0">
                <a:pos x="T8" y="T9"/>
              </a:cxn>
            </a:cxnLst>
            <a:rect l="0" t="0" r="r" b="b"/>
            <a:pathLst>
              <a:path w="1950" h="413">
                <a:moveTo>
                  <a:pt x="151" y="0"/>
                </a:moveTo>
                <a:lnTo>
                  <a:pt x="1950" y="0"/>
                </a:lnTo>
                <a:lnTo>
                  <a:pt x="1799" y="413"/>
                </a:lnTo>
                <a:lnTo>
                  <a:pt x="0" y="413"/>
                </a:lnTo>
                <a:lnTo>
                  <a:pt x="151" y="0"/>
                </a:lnTo>
                <a:close/>
              </a:path>
            </a:pathLst>
          </a:custGeom>
          <a:solidFill>
            <a:srgbClr val="00225F"/>
          </a:solidFill>
          <a:ln>
            <a:noFill/>
          </a:ln>
        </p:spPr>
        <p:txBody>
          <a:bodyPr vert="horz" wrap="square" lIns="76167" tIns="38083" rIns="76167" bIns="38083" numCol="1" anchor="t" anchorCtr="0" compatLnSpc="1"/>
          <a:lstStyle/>
          <a:p>
            <a:pPr defTabSz="761365"/>
            <a:endParaRPr lang="zh-CN" altLang="en-US" dirty="0">
              <a:solidFill>
                <a:prstClr val="black"/>
              </a:solidFill>
              <a:ea typeface="Microsoft YaHei" panose="020B0503020204020204" pitchFamily="34" charset="-122"/>
            </a:endParaRPr>
          </a:p>
        </p:txBody>
      </p:sp>
      <p:sp>
        <p:nvSpPr>
          <p:cNvPr id="11" name="Freeform 12"/>
          <p:cNvSpPr/>
          <p:nvPr/>
        </p:nvSpPr>
        <p:spPr bwMode="auto">
          <a:xfrm flipH="1">
            <a:off x="4629723" y="818360"/>
            <a:ext cx="5530278" cy="342502"/>
          </a:xfrm>
          <a:custGeom>
            <a:avLst/>
            <a:gdLst>
              <a:gd name="T0" fmla="*/ 8708 w 8708"/>
              <a:gd name="T1" fmla="*/ 0 h 537"/>
              <a:gd name="T2" fmla="*/ 8513 w 8708"/>
              <a:gd name="T3" fmla="*/ 537 h 537"/>
              <a:gd name="T4" fmla="*/ 0 w 8708"/>
              <a:gd name="T5" fmla="*/ 537 h 537"/>
              <a:gd name="T6" fmla="*/ 0 w 8708"/>
              <a:gd name="T7" fmla="*/ 0 h 537"/>
              <a:gd name="T8" fmla="*/ 8708 w 8708"/>
              <a:gd name="T9" fmla="*/ 0 h 537"/>
            </a:gdLst>
            <a:ahLst/>
            <a:cxnLst>
              <a:cxn ang="0">
                <a:pos x="T0" y="T1"/>
              </a:cxn>
              <a:cxn ang="0">
                <a:pos x="T2" y="T3"/>
              </a:cxn>
              <a:cxn ang="0">
                <a:pos x="T4" y="T5"/>
              </a:cxn>
              <a:cxn ang="0">
                <a:pos x="T6" y="T7"/>
              </a:cxn>
              <a:cxn ang="0">
                <a:pos x="T8" y="T9"/>
              </a:cxn>
            </a:cxnLst>
            <a:rect l="0" t="0" r="r" b="b"/>
            <a:pathLst>
              <a:path w="8708" h="537">
                <a:moveTo>
                  <a:pt x="8708" y="0"/>
                </a:moveTo>
                <a:lnTo>
                  <a:pt x="8513" y="537"/>
                </a:lnTo>
                <a:lnTo>
                  <a:pt x="0" y="537"/>
                </a:lnTo>
                <a:lnTo>
                  <a:pt x="0" y="0"/>
                </a:lnTo>
                <a:lnTo>
                  <a:pt x="8708" y="0"/>
                </a:lnTo>
                <a:close/>
              </a:path>
            </a:pathLst>
          </a:custGeom>
          <a:solidFill>
            <a:schemeClr val="accent3">
              <a:lumMod val="60000"/>
              <a:lumOff val="40000"/>
            </a:schemeClr>
          </a:solidFill>
          <a:ln>
            <a:noFill/>
          </a:ln>
        </p:spPr>
        <p:txBody>
          <a:bodyPr vert="horz" wrap="square" lIns="76167" tIns="38083" rIns="76167" bIns="38083" numCol="1" anchor="t" anchorCtr="0" compatLnSpc="1"/>
          <a:lstStyle/>
          <a:p>
            <a:pPr defTabSz="761365"/>
            <a:endParaRPr lang="zh-CN" altLang="en-US" dirty="0">
              <a:solidFill>
                <a:prstClr val="black"/>
              </a:solidFill>
              <a:ea typeface="Microsoft YaHei" panose="020B0503020204020204" pitchFamily="34" charset="-122"/>
            </a:endParaRPr>
          </a:p>
        </p:txBody>
      </p:sp>
      <p:sp>
        <p:nvSpPr>
          <p:cNvPr id="13" name="Rectangle 4"/>
          <p:cNvSpPr txBox="1">
            <a:spLocks noChangeArrowheads="1"/>
          </p:cNvSpPr>
          <p:nvPr/>
        </p:nvSpPr>
        <p:spPr bwMode="auto">
          <a:xfrm flipH="1">
            <a:off x="4675217" y="779669"/>
            <a:ext cx="5530277" cy="4198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167" tIns="38083" rIns="76167" bIns="38083"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761365"/>
            <a:endParaRPr lang="zh-CN" altLang="zh-CN" sz="1085" b="0" dirty="0">
              <a:solidFill>
                <a:srgbClr val="312D2A"/>
              </a:solidFill>
              <a:latin typeface="Microsoft YaHei" panose="020B0503020204020204" pitchFamily="34" charset="-122"/>
              <a:ea typeface="Microsoft YaHei" panose="020B0503020204020204" pitchFamily="34" charset="-122"/>
            </a:endParaRPr>
          </a:p>
        </p:txBody>
      </p:sp>
      <p:sp>
        <p:nvSpPr>
          <p:cNvPr id="16" name="Rectangle 5"/>
          <p:cNvSpPr txBox="1">
            <a:spLocks noChangeArrowheads="1"/>
          </p:cNvSpPr>
          <p:nvPr/>
        </p:nvSpPr>
        <p:spPr bwMode="auto">
          <a:xfrm>
            <a:off x="4171531" y="1686560"/>
            <a:ext cx="6264696" cy="740524"/>
          </a:xfrm>
          <a:prstGeom prst="rect">
            <a:avLst/>
          </a:prstGeom>
          <a:noFill/>
          <a:effectLst>
            <a:glow rad="101600">
              <a:schemeClr val="accent1">
                <a:satMod val="175000"/>
                <a:alpha val="40000"/>
              </a:schemeClr>
            </a:glow>
          </a:effectLst>
          <a:scene3d>
            <a:camera prst="orthographicFront"/>
            <a:lightRig rig="threePt" dir="t"/>
          </a:scene3d>
          <a:sp3d>
            <a:bevelT/>
          </a:sp3d>
        </p:spPr>
        <p:txBody>
          <a:bodyPr/>
          <a:lstStyle>
            <a:lvl1pPr algn="ctr" defTabSz="762000" rtl="0" eaLnBrk="0" fontAlgn="base" hangingPunct="0">
              <a:spcBef>
                <a:spcPct val="0"/>
              </a:spcBef>
              <a:spcAft>
                <a:spcPct val="0"/>
              </a:spcAft>
              <a:defRPr kumimoji="1" sz="3700">
                <a:solidFill>
                  <a:schemeClr val="tx2"/>
                </a:solidFill>
                <a:latin typeface="+mj-lt"/>
                <a:ea typeface="+mj-ea"/>
                <a:cs typeface="+mj-cs"/>
              </a:defRPr>
            </a:lvl1pPr>
            <a:lvl2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2pPr>
            <a:lvl3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3pPr>
            <a:lvl4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4pPr>
            <a:lvl5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5pPr>
            <a:lvl6pPr marL="4572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6pPr>
            <a:lvl7pPr marL="9144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7pPr>
            <a:lvl8pPr marL="13716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8pPr>
            <a:lvl9pPr marL="18288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9pPr>
          </a:lstStyle>
          <a:p>
            <a:pPr eaLnBrk="1" hangingPunct="1">
              <a:lnSpc>
                <a:spcPct val="150000"/>
              </a:lnSpc>
              <a:defRPr/>
            </a:pPr>
            <a:r>
              <a:rPr lang="en-US" altLang="zh-TW" sz="2600" b="1" spc="527" dirty="0">
                <a:solidFill>
                  <a:schemeClr val="accent5">
                    <a:lumMod val="50000"/>
                  </a:schemeClr>
                </a:solidFill>
                <a:ea typeface="微軟正黑體" panose="020B0604030504040204" pitchFamily="34" charset="-120"/>
                <a:cs typeface="+mn-cs"/>
              </a:rPr>
              <a:t>Newmax Technology Co., Ltd</a:t>
            </a:r>
            <a:endParaRPr lang="en-US" altLang="zh-TW" sz="2600" b="1" spc="527" dirty="0">
              <a:solidFill>
                <a:srgbClr val="FFFFFF"/>
              </a:solidFill>
              <a:ea typeface="標楷體" panose="03000509000000000000" charset="-120"/>
              <a:cs typeface="+mn-cs"/>
            </a:endParaRPr>
          </a:p>
          <a:p>
            <a:pPr eaLnBrk="1" hangingPunct="1">
              <a:lnSpc>
                <a:spcPct val="150000"/>
              </a:lnSpc>
              <a:defRPr/>
            </a:pPr>
            <a:endParaRPr lang="zh-TW" altLang="en-US" sz="2600" b="1" spc="527" dirty="0">
              <a:solidFill>
                <a:srgbClr val="FFFFFF"/>
              </a:solidFill>
              <a:ea typeface="標楷體" panose="03000509000000000000" charset="-120"/>
              <a:cs typeface="+mn-cs"/>
            </a:endParaRPr>
          </a:p>
        </p:txBody>
      </p:sp>
      <p:sp>
        <p:nvSpPr>
          <p:cNvPr id="17" name="矩形 16"/>
          <p:cNvSpPr/>
          <p:nvPr/>
        </p:nvSpPr>
        <p:spPr>
          <a:xfrm>
            <a:off x="5597173" y="2279970"/>
            <a:ext cx="3850285" cy="1155060"/>
          </a:xfrm>
          <a:prstGeom prst="rect">
            <a:avLst/>
          </a:prstGeom>
        </p:spPr>
        <p:txBody>
          <a:bodyPr wrap="none">
            <a:spAutoFit/>
          </a:bodyPr>
          <a:lstStyle/>
          <a:p>
            <a:pPr algn="ctr" eaLnBrk="1" hangingPunct="1">
              <a:lnSpc>
                <a:spcPct val="150000"/>
              </a:lnSpc>
              <a:defRPr/>
            </a:pPr>
            <a:r>
              <a:rPr lang="en-US" altLang="zh-TW" sz="1600" spc="527" dirty="0">
                <a:solidFill>
                  <a:schemeClr val="accent5">
                    <a:lumMod val="50000"/>
                  </a:schemeClr>
                </a:solidFill>
                <a:latin typeface="微軟正黑體" panose="020B0604030504040204" pitchFamily="34" charset="-120"/>
                <a:ea typeface="微軟正黑體" panose="020B0604030504040204" pitchFamily="34" charset="-120"/>
              </a:rPr>
              <a:t>Company Institutional </a:t>
            </a:r>
          </a:p>
          <a:p>
            <a:pPr algn="ctr" eaLnBrk="1" hangingPunct="1">
              <a:lnSpc>
                <a:spcPct val="150000"/>
              </a:lnSpc>
              <a:defRPr/>
            </a:pPr>
            <a:r>
              <a:rPr lang="en-US" altLang="zh-TW" sz="1600" spc="527" dirty="0">
                <a:solidFill>
                  <a:schemeClr val="accent5">
                    <a:lumMod val="50000"/>
                  </a:schemeClr>
                </a:solidFill>
                <a:latin typeface="微軟正黑體" panose="020B0604030504040204" pitchFamily="34" charset="-120"/>
                <a:ea typeface="微軟正黑體" panose="020B0604030504040204" pitchFamily="34" charset="-120"/>
              </a:rPr>
              <a:t>Investor Conference </a:t>
            </a:r>
          </a:p>
          <a:p>
            <a:pPr algn="ctr" eaLnBrk="1" hangingPunct="1">
              <a:lnSpc>
                <a:spcPct val="150000"/>
              </a:lnSpc>
              <a:defRPr/>
            </a:pPr>
            <a:r>
              <a:rPr lang="en-US" altLang="zh-TW" sz="1600" spc="527" dirty="0">
                <a:solidFill>
                  <a:schemeClr val="accent5">
                    <a:lumMod val="50000"/>
                  </a:schemeClr>
                </a:solidFill>
                <a:latin typeface="微軟正黑體" panose="020B0604030504040204" pitchFamily="34" charset="-120"/>
                <a:ea typeface="微軟正黑體" panose="020B0604030504040204" pitchFamily="34" charset="-120"/>
              </a:rPr>
              <a:t>2025</a:t>
            </a:r>
          </a:p>
        </p:txBody>
      </p:sp>
      <p:sp>
        <p:nvSpPr>
          <p:cNvPr id="19" name="矩形 18"/>
          <p:cNvSpPr/>
          <p:nvPr/>
        </p:nvSpPr>
        <p:spPr>
          <a:xfrm>
            <a:off x="6919876" y="1234676"/>
            <a:ext cx="3200684" cy="375872"/>
          </a:xfrm>
          <a:prstGeom prst="rect">
            <a:avLst/>
          </a:prstGeom>
        </p:spPr>
        <p:txBody>
          <a:bodyPr wrap="none">
            <a:spAutoFit/>
          </a:bodyPr>
          <a:lstStyle/>
          <a:p>
            <a:pPr eaLnBrk="1" hangingPunct="1">
              <a:lnSpc>
                <a:spcPct val="150000"/>
              </a:lnSpc>
              <a:defRPr/>
            </a:pPr>
            <a:r>
              <a:rPr lang="en-US" altLang="zh-TW" sz="1400" dirty="0">
                <a:solidFill>
                  <a:schemeClr val="accent5">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Taiwan Stock Exchange Code</a:t>
            </a:r>
            <a:r>
              <a:rPr lang="zh-TW" altLang="en-US" sz="1400" dirty="0">
                <a:solidFill>
                  <a:schemeClr val="accent5">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400" dirty="0">
                <a:solidFill>
                  <a:schemeClr val="accent5">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3630</a:t>
            </a:r>
          </a:p>
        </p:txBody>
      </p:sp>
      <p:sp>
        <p:nvSpPr>
          <p:cNvPr id="20" name="矩形 19"/>
          <p:cNvSpPr/>
          <p:nvPr/>
        </p:nvSpPr>
        <p:spPr>
          <a:xfrm>
            <a:off x="8045304" y="4576532"/>
            <a:ext cx="1899238" cy="458074"/>
          </a:xfrm>
          <a:prstGeom prst="rect">
            <a:avLst/>
          </a:prstGeom>
        </p:spPr>
        <p:txBody>
          <a:bodyPr wrap="none">
            <a:spAutoFit/>
          </a:bodyPr>
          <a:lstStyle/>
          <a:p>
            <a:pPr eaLnBrk="1" hangingPunct="1">
              <a:lnSpc>
                <a:spcPct val="150000"/>
              </a:lnSpc>
              <a:defRPr/>
            </a:pPr>
            <a:r>
              <a:rPr lang="en-US" altLang="zh-TW" spc="527" dirty="0">
                <a:latin typeface="Times New Roman" panose="02020603050405020304" pitchFamily="18" charset="0"/>
                <a:ea typeface="標楷體" panose="03000509000000000000" charset="-120"/>
                <a:cs typeface="Times New Roman" panose="02020603050405020304" pitchFamily="18" charset="0"/>
              </a:rPr>
              <a:t>2025.12.30</a:t>
            </a:r>
          </a:p>
        </p:txBody>
      </p:sp>
      <p:pic>
        <p:nvPicPr>
          <p:cNvPr id="3" name="圖片 2">
            <a:extLst>
              <a:ext uri="{FF2B5EF4-FFF2-40B4-BE49-F238E27FC236}">
                <a16:creationId xmlns:a16="http://schemas.microsoft.com/office/drawing/2014/main" id="{04EC1017-057D-A969-55B7-F68082C8B757}"/>
              </a:ext>
            </a:extLst>
          </p:cNvPr>
          <p:cNvPicPr>
            <a:picLocks noChangeAspect="1"/>
          </p:cNvPicPr>
          <p:nvPr/>
        </p:nvPicPr>
        <p:blipFill>
          <a:blip r:embed="rId2"/>
          <a:stretch>
            <a:fillRect/>
          </a:stretch>
        </p:blipFill>
        <p:spPr>
          <a:xfrm>
            <a:off x="71329" y="1648468"/>
            <a:ext cx="4360600" cy="27617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CEE45078-413E-4DF5-A04D-8943A233C513}" type="slidenum">
              <a:rPr lang="zh-TW" altLang="en-US" smtClean="0">
                <a:solidFill>
                  <a:prstClr val="black">
                    <a:tint val="75000"/>
                  </a:prstClr>
                </a:solidFill>
              </a:rPr>
              <a:t>10</a:t>
            </a:fld>
            <a:endParaRPr lang="zh-TW" altLang="en-US" dirty="0">
              <a:solidFill>
                <a:prstClr val="black">
                  <a:tint val="75000"/>
                </a:prstClr>
              </a:solidFill>
            </a:endParaRPr>
          </a:p>
        </p:txBody>
      </p:sp>
      <p:pic>
        <p:nvPicPr>
          <p:cNvPr id="4" name="Picture 3"/>
          <p:cNvPicPr>
            <a:picLocks noChangeAspect="1" noChangeArrowheads="1"/>
          </p:cNvPicPr>
          <p:nvPr/>
        </p:nvPicPr>
        <p:blipFill>
          <a:blip r:embed="rId2" cstate="email"/>
          <a:srcRect/>
          <a:stretch>
            <a:fillRect/>
          </a:stretch>
        </p:blipFill>
        <p:spPr bwMode="auto">
          <a:xfrm>
            <a:off x="1243082" y="1210985"/>
            <a:ext cx="2572181" cy="1802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flipV="1">
            <a:off x="525881" y="4539218"/>
            <a:ext cx="2877441" cy="111076"/>
          </a:xfrm>
          <a:prstGeom prst="rect">
            <a:avLst/>
          </a:prstGeom>
          <a:solidFill>
            <a:srgbClr val="20C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Rectangle 5"/>
          <p:cNvSpPr txBox="1">
            <a:spLocks noChangeArrowheads="1"/>
          </p:cNvSpPr>
          <p:nvPr/>
        </p:nvSpPr>
        <p:spPr bwMode="auto">
          <a:xfrm>
            <a:off x="450994" y="3810442"/>
            <a:ext cx="3836918" cy="622836"/>
          </a:xfrm>
          <a:prstGeom prst="rect">
            <a:avLst/>
          </a:prstGeom>
          <a:noFill/>
          <a:effectLst>
            <a:glow rad="101600">
              <a:schemeClr val="accent1">
                <a:satMod val="175000"/>
                <a:alpha val="40000"/>
              </a:schemeClr>
            </a:glow>
          </a:effectLst>
          <a:scene3d>
            <a:camera prst="orthographicFront"/>
            <a:lightRig rig="threePt" dir="t"/>
          </a:scene3d>
          <a:sp3d>
            <a:bevelT/>
          </a:sp3d>
        </p:spPr>
        <p:txBody>
          <a:bodyPr/>
          <a:lstStyle>
            <a:lvl1pPr algn="ctr" defTabSz="762000" rtl="0" eaLnBrk="0" fontAlgn="base" hangingPunct="0">
              <a:spcBef>
                <a:spcPct val="0"/>
              </a:spcBef>
              <a:spcAft>
                <a:spcPct val="0"/>
              </a:spcAft>
              <a:defRPr kumimoji="1" sz="3700">
                <a:solidFill>
                  <a:schemeClr val="tx2"/>
                </a:solidFill>
                <a:latin typeface="+mj-lt"/>
                <a:ea typeface="+mj-ea"/>
                <a:cs typeface="+mj-cs"/>
              </a:defRPr>
            </a:lvl1pPr>
            <a:lvl2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2pPr>
            <a:lvl3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3pPr>
            <a:lvl4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4pPr>
            <a:lvl5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5pPr>
            <a:lvl6pPr marL="4572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6pPr>
            <a:lvl7pPr marL="9144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7pPr>
            <a:lvl8pPr marL="13716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8pPr>
            <a:lvl9pPr marL="18288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9pPr>
          </a:lstStyle>
          <a:p>
            <a:pPr algn="l" eaLnBrk="1" hangingPunct="1">
              <a:defRPr/>
            </a:pPr>
            <a:r>
              <a:rPr lang="en-US" altLang="zh-TW" sz="1800" b="1" dirty="0">
                <a:solidFill>
                  <a:schemeClr val="tx1"/>
                </a:solidFill>
                <a:ea typeface="標楷體" panose="03000509000000000000" charset="-120"/>
              </a:rPr>
              <a:t>FOD Lens</a:t>
            </a:r>
          </a:p>
          <a:p>
            <a:pPr algn="l" eaLnBrk="1" hangingPunct="1">
              <a:defRPr/>
            </a:pPr>
            <a:r>
              <a:rPr lang="en-US" altLang="zh-TW" sz="1800" b="1" dirty="0">
                <a:solidFill>
                  <a:schemeClr val="tx1"/>
                </a:solidFill>
                <a:ea typeface="標楷體" panose="03000509000000000000" charset="-120"/>
              </a:rPr>
              <a:t>Design at Super micro focusing</a:t>
            </a:r>
            <a:endParaRPr lang="zh-TW" altLang="en-US" sz="1800" b="1" dirty="0">
              <a:solidFill>
                <a:schemeClr val="tx1"/>
              </a:solidFill>
              <a:ea typeface="標楷體" panose="03000509000000000000" charset="-12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926" y="985292"/>
            <a:ext cx="4215538"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5"/>
          <p:cNvSpPr txBox="1">
            <a:spLocks noChangeArrowheads="1"/>
          </p:cNvSpPr>
          <p:nvPr/>
        </p:nvSpPr>
        <p:spPr bwMode="auto">
          <a:xfrm>
            <a:off x="1929882" y="103487"/>
            <a:ext cx="4806302" cy="377749"/>
          </a:xfrm>
          <a:prstGeom prst="rect">
            <a:avLst/>
          </a:prstGeom>
          <a:noFill/>
          <a:effectLst>
            <a:glow rad="101600">
              <a:schemeClr val="accent1">
                <a:satMod val="175000"/>
                <a:alpha val="40000"/>
              </a:schemeClr>
            </a:glow>
          </a:effectLst>
          <a:scene3d>
            <a:camera prst="orthographicFront"/>
            <a:lightRig rig="threePt" dir="t"/>
          </a:scene3d>
          <a:sp3d>
            <a:bevelT/>
          </a:sp3d>
        </p:spPr>
        <p:txBody>
          <a:bodyPr/>
          <a:lstStyle>
            <a:lvl1pPr algn="ctr" defTabSz="762000" rtl="0" eaLnBrk="0" fontAlgn="base" hangingPunct="0">
              <a:spcBef>
                <a:spcPct val="0"/>
              </a:spcBef>
              <a:spcAft>
                <a:spcPct val="0"/>
              </a:spcAft>
              <a:defRPr kumimoji="1" sz="3700">
                <a:solidFill>
                  <a:schemeClr val="tx2"/>
                </a:solidFill>
                <a:latin typeface="+mj-lt"/>
                <a:ea typeface="+mj-ea"/>
                <a:cs typeface="+mj-cs"/>
              </a:defRPr>
            </a:lvl1pPr>
            <a:lvl2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2pPr>
            <a:lvl3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3pPr>
            <a:lvl4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4pPr>
            <a:lvl5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5pPr>
            <a:lvl6pPr marL="4572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6pPr>
            <a:lvl7pPr marL="9144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7pPr>
            <a:lvl8pPr marL="13716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8pPr>
            <a:lvl9pPr marL="18288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9pPr>
          </a:lstStyle>
          <a:p>
            <a:pPr algn="l" eaLnBrk="1" hangingPunct="1">
              <a:defRPr/>
            </a:pPr>
            <a:r>
              <a:rPr lang="en-US" altLang="zh-TW" sz="1800" b="1" dirty="0">
                <a:solidFill>
                  <a:schemeClr val="tx1"/>
                </a:solidFill>
                <a:latin typeface="Microsoft YaHei" panose="020B0503020204020204" pitchFamily="34" charset="-122"/>
                <a:ea typeface="Microsoft YaHei" panose="020B0503020204020204" pitchFamily="34" charset="-122"/>
              </a:rPr>
              <a:t>Operation</a:t>
            </a:r>
            <a:r>
              <a:rPr lang="en-US" altLang="zh-TW" sz="1800" b="1" dirty="0">
                <a:solidFill>
                  <a:schemeClr val="tx1"/>
                </a:solidFill>
                <a:ea typeface="標楷體" panose="03000509000000000000" charset="-120"/>
              </a:rPr>
              <a:t> </a:t>
            </a:r>
            <a:r>
              <a:rPr lang="en-US" altLang="zh-TW" sz="1800" b="1" dirty="0">
                <a:solidFill>
                  <a:schemeClr val="tx1"/>
                </a:solidFill>
                <a:latin typeface="Microsoft YaHei" panose="020B0503020204020204" pitchFamily="34" charset="-122"/>
                <a:ea typeface="Microsoft YaHei" panose="020B0503020204020204" pitchFamily="34" charset="-122"/>
              </a:rPr>
              <a:t>Status - FOD Lens</a:t>
            </a:r>
            <a:endParaRPr lang="zh-TW" altLang="en-US" sz="1800" b="1" dirty="0">
              <a:solidFill>
                <a:schemeClr val="tx1"/>
              </a:solidFill>
              <a:latin typeface="Microsoft YaHei" panose="020B0503020204020204" pitchFamily="34" charset="-122"/>
              <a:ea typeface="Microsoft YaHei"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CEE45078-413E-4DF5-A04D-8943A233C513}" type="slidenum">
              <a:rPr lang="zh-TW" altLang="en-US" smtClean="0">
                <a:solidFill>
                  <a:prstClr val="black">
                    <a:tint val="75000"/>
                  </a:prstClr>
                </a:solidFill>
              </a:rPr>
              <a:t>11</a:t>
            </a:fld>
            <a:endParaRPr lang="zh-TW" altLang="en-US" dirty="0">
              <a:solidFill>
                <a:prstClr val="black">
                  <a:tint val="75000"/>
                </a:prstClr>
              </a:solidFill>
            </a:endParaRPr>
          </a:p>
        </p:txBody>
      </p:sp>
      <p:sp>
        <p:nvSpPr>
          <p:cNvPr id="7" name="文本框 29"/>
          <p:cNvSpPr txBox="1"/>
          <p:nvPr/>
        </p:nvSpPr>
        <p:spPr>
          <a:xfrm>
            <a:off x="5461899" y="2579035"/>
            <a:ext cx="1416685" cy="275590"/>
          </a:xfrm>
          <a:prstGeom prst="rect">
            <a:avLst/>
          </a:prstGeom>
          <a:noFill/>
          <a:ln>
            <a:noFill/>
          </a:ln>
        </p:spPr>
        <p:txBody>
          <a:bodyPr wrap="none" rtlCol="0" anchor="t">
            <a:spAutoFit/>
          </a:bodyPr>
          <a:lstStyle/>
          <a:p>
            <a:r>
              <a:rPr lang="en-US" altLang="zh-TW" sz="1200" dirty="0">
                <a:latin typeface="Arial" panose="020B0604020202020204" pitchFamily="34" charset="0"/>
                <a:ea typeface="Microsoft YaHei" panose="020B0503020204020204" pitchFamily="34" charset="-122"/>
                <a:sym typeface="Arial" panose="020B0604020202020204" pitchFamily="34" charset="0"/>
              </a:rPr>
              <a:t>Cleaning Robotics</a:t>
            </a:r>
            <a:endParaRPr lang="zh-CN" altLang="en-US" sz="1200" dirty="0">
              <a:latin typeface="Arial" panose="020B0604020202020204" pitchFamily="34" charset="0"/>
              <a:ea typeface="Microsoft YaHei" panose="020B0503020204020204" pitchFamily="34" charset="-122"/>
              <a:sym typeface="Arial" panose="020B0604020202020204" pitchFamily="34" charset="0"/>
            </a:endParaRPr>
          </a:p>
        </p:txBody>
      </p:sp>
      <p:sp>
        <p:nvSpPr>
          <p:cNvPr id="17" name="文本框 57"/>
          <p:cNvSpPr txBox="1"/>
          <p:nvPr/>
        </p:nvSpPr>
        <p:spPr>
          <a:xfrm>
            <a:off x="1209295" y="4636395"/>
            <a:ext cx="750047" cy="275590"/>
          </a:xfrm>
          <a:prstGeom prst="rect">
            <a:avLst/>
          </a:prstGeom>
          <a:noFill/>
          <a:ln>
            <a:noFill/>
          </a:ln>
        </p:spPr>
        <p:txBody>
          <a:bodyPr wrap="square" rtlCol="0" anchor="t">
            <a:spAutoFit/>
          </a:bodyPr>
          <a:lstStyle/>
          <a:p>
            <a:r>
              <a:rPr lang="en-US" altLang="zh-TW" sz="1200" dirty="0">
                <a:latin typeface="Arial" panose="020B0604020202020204" pitchFamily="34" charset="0"/>
                <a:ea typeface="Microsoft YaHei" panose="020B0503020204020204" pitchFamily="34" charset="-122"/>
                <a:sym typeface="Arial" panose="020B0604020202020204" pitchFamily="34" charset="0"/>
              </a:rPr>
              <a:t>Drone</a:t>
            </a:r>
            <a:endParaRPr lang="zh-CN" altLang="en-US" sz="1200" dirty="0">
              <a:latin typeface="Arial" panose="020B0604020202020204" pitchFamily="34" charset="0"/>
              <a:ea typeface="Microsoft YaHei" panose="020B0503020204020204" pitchFamily="34" charset="-122"/>
              <a:sym typeface="Arial" panose="020B0604020202020204" pitchFamily="34" charset="0"/>
            </a:endParaRPr>
          </a:p>
        </p:txBody>
      </p:sp>
      <p:sp>
        <p:nvSpPr>
          <p:cNvPr id="20" name="文本框 31"/>
          <p:cNvSpPr txBox="1"/>
          <p:nvPr/>
        </p:nvSpPr>
        <p:spPr>
          <a:xfrm>
            <a:off x="2935018" y="2642979"/>
            <a:ext cx="1493520" cy="275590"/>
          </a:xfrm>
          <a:prstGeom prst="rect">
            <a:avLst/>
          </a:prstGeom>
          <a:noFill/>
          <a:ln>
            <a:noFill/>
          </a:ln>
        </p:spPr>
        <p:txBody>
          <a:bodyPr wrap="none" rtlCol="0" anchor="t">
            <a:spAutoFit/>
          </a:bodyPr>
          <a:lstStyle/>
          <a:p>
            <a:pPr algn="l"/>
            <a:r>
              <a:rPr lang="en-US" altLang="zh-CN" sz="1200" dirty="0">
                <a:latin typeface="Arial" panose="020B0604020202020204" pitchFamily="34" charset="0"/>
                <a:ea typeface="Microsoft YaHei" panose="020B0503020204020204" pitchFamily="34" charset="-122"/>
                <a:sym typeface="Arial" panose="020B0604020202020204" pitchFamily="34" charset="0"/>
              </a:rPr>
              <a:t>Intelligent door lock</a:t>
            </a:r>
            <a:endParaRPr lang="zh-CN" altLang="en-US" sz="1200" dirty="0">
              <a:latin typeface="Arial" panose="020B0604020202020204" pitchFamily="34" charset="0"/>
              <a:ea typeface="Microsoft YaHei" panose="020B0503020204020204" pitchFamily="34" charset="-122"/>
              <a:sym typeface="Arial" panose="020B0604020202020204" pitchFamily="34" charset="0"/>
            </a:endParaRPr>
          </a:p>
        </p:txBody>
      </p:sp>
      <p:sp>
        <p:nvSpPr>
          <p:cNvPr id="31" name="文本框 14"/>
          <p:cNvSpPr txBox="1"/>
          <p:nvPr/>
        </p:nvSpPr>
        <p:spPr>
          <a:xfrm>
            <a:off x="5808899" y="4636395"/>
            <a:ext cx="1083046" cy="275590"/>
          </a:xfrm>
          <a:prstGeom prst="rect">
            <a:avLst/>
          </a:prstGeom>
          <a:noFill/>
          <a:ln>
            <a:noFill/>
          </a:ln>
        </p:spPr>
        <p:txBody>
          <a:bodyPr wrap="square" rtlCol="0" anchor="t">
            <a:spAutoFit/>
          </a:bodyPr>
          <a:lstStyle/>
          <a:p>
            <a:pPr algn="ctr"/>
            <a:r>
              <a:rPr lang="en-US" altLang="zh-CN" sz="1200" dirty="0">
                <a:solidFill>
                  <a:schemeClr val="tx1"/>
                </a:solidFill>
                <a:latin typeface="Arial" panose="020B0604020202020204" pitchFamily="34" charset="0"/>
                <a:ea typeface="Microsoft YaHei" panose="020B0503020204020204" pitchFamily="34" charset="-122"/>
                <a:sym typeface="Arial" panose="020B0604020202020204" pitchFamily="34" charset="0"/>
              </a:rPr>
              <a:t>Face ID</a:t>
            </a:r>
          </a:p>
        </p:txBody>
      </p:sp>
      <p:sp>
        <p:nvSpPr>
          <p:cNvPr id="32" name="文本框 16"/>
          <p:cNvSpPr txBox="1"/>
          <p:nvPr/>
        </p:nvSpPr>
        <p:spPr>
          <a:xfrm>
            <a:off x="976571" y="2929120"/>
            <a:ext cx="902335" cy="275590"/>
          </a:xfrm>
          <a:prstGeom prst="rect">
            <a:avLst/>
          </a:prstGeom>
          <a:noFill/>
          <a:ln>
            <a:noFill/>
          </a:ln>
        </p:spPr>
        <p:txBody>
          <a:bodyPr wrap="none" rtlCol="0" anchor="t">
            <a:spAutoFit/>
          </a:bodyPr>
          <a:lstStyle/>
          <a:p>
            <a:r>
              <a:rPr lang="en-US" altLang="zh-CN" sz="1200" dirty="0">
                <a:latin typeface="Arial" panose="020B0604020202020204" pitchFamily="34" charset="0"/>
                <a:ea typeface="Microsoft YaHei" panose="020B0503020204020204" pitchFamily="34" charset="-122"/>
                <a:sym typeface="Arial" panose="020B0604020202020204" pitchFamily="34" charset="0"/>
              </a:rPr>
              <a:t>AR/VR/XR</a:t>
            </a:r>
          </a:p>
        </p:txBody>
      </p:sp>
      <p:pic>
        <p:nvPicPr>
          <p:cNvPr id="16" name="圖片 15"/>
          <p:cNvPicPr>
            <a:picLocks noChangeAspect="1"/>
          </p:cNvPicPr>
          <p:nvPr/>
        </p:nvPicPr>
        <p:blipFill>
          <a:blip r:embed="rId2" cstate="email"/>
          <a:stretch>
            <a:fillRect/>
          </a:stretch>
        </p:blipFill>
        <p:spPr>
          <a:xfrm>
            <a:off x="5140870" y="1187612"/>
            <a:ext cx="2212563" cy="1354089"/>
          </a:xfrm>
          <a:prstGeom prst="rect">
            <a:avLst/>
          </a:prstGeom>
        </p:spPr>
      </p:pic>
      <p:pic>
        <p:nvPicPr>
          <p:cNvPr id="22" name="圖片 21"/>
          <p:cNvPicPr>
            <a:picLocks noChangeAspect="1"/>
          </p:cNvPicPr>
          <p:nvPr/>
        </p:nvPicPr>
        <p:blipFill>
          <a:blip r:embed="rId3" cstate="email"/>
          <a:stretch>
            <a:fillRect/>
          </a:stretch>
        </p:blipFill>
        <p:spPr>
          <a:xfrm>
            <a:off x="7928863" y="1187604"/>
            <a:ext cx="1453658" cy="1356898"/>
          </a:xfrm>
          <a:prstGeom prst="rect">
            <a:avLst/>
          </a:prstGeom>
        </p:spPr>
      </p:pic>
      <p:sp>
        <p:nvSpPr>
          <p:cNvPr id="26" name="文本框 29"/>
          <p:cNvSpPr txBox="1"/>
          <p:nvPr/>
        </p:nvSpPr>
        <p:spPr>
          <a:xfrm>
            <a:off x="8087964" y="2642980"/>
            <a:ext cx="1080135" cy="275590"/>
          </a:xfrm>
          <a:prstGeom prst="rect">
            <a:avLst/>
          </a:prstGeom>
          <a:noFill/>
          <a:ln>
            <a:noFill/>
          </a:ln>
        </p:spPr>
        <p:txBody>
          <a:bodyPr wrap="none" rtlCol="0" anchor="t">
            <a:spAutoFit/>
          </a:bodyPr>
          <a:lstStyle/>
          <a:p>
            <a:r>
              <a:rPr lang="en-US" altLang="zh-TW" sz="1200" dirty="0">
                <a:latin typeface="Arial" panose="020B0604020202020204" pitchFamily="34" charset="0"/>
                <a:ea typeface="Microsoft YaHei" panose="020B0503020204020204" pitchFamily="34" charset="-122"/>
                <a:sym typeface="Arial" panose="020B0604020202020204" pitchFamily="34" charset="0"/>
              </a:rPr>
              <a:t>Smart Home </a:t>
            </a:r>
            <a:endParaRPr lang="zh-CN" altLang="en-US" sz="1200" dirty="0">
              <a:latin typeface="Arial" panose="020B0604020202020204" pitchFamily="34" charset="0"/>
              <a:ea typeface="Microsoft YaHei" panose="020B0503020204020204" pitchFamily="34" charset="-122"/>
              <a:sym typeface="Arial" panose="020B0604020202020204" pitchFamily="34" charset="0"/>
            </a:endParaRPr>
          </a:p>
        </p:txBody>
      </p:sp>
      <p:sp>
        <p:nvSpPr>
          <p:cNvPr id="27" name="文本框 14"/>
          <p:cNvSpPr txBox="1"/>
          <p:nvPr/>
        </p:nvSpPr>
        <p:spPr>
          <a:xfrm>
            <a:off x="3112010" y="4623788"/>
            <a:ext cx="1652555" cy="275590"/>
          </a:xfrm>
          <a:prstGeom prst="rect">
            <a:avLst/>
          </a:prstGeom>
          <a:noFill/>
          <a:ln>
            <a:noFill/>
          </a:ln>
        </p:spPr>
        <p:txBody>
          <a:bodyPr wrap="square" rtlCol="0" anchor="t">
            <a:spAutoFit/>
          </a:bodyPr>
          <a:lstStyle/>
          <a:p>
            <a:pPr algn="ctr"/>
            <a:r>
              <a:rPr lang="en-US" altLang="zh-CN" sz="1200" dirty="0">
                <a:latin typeface="Arial" panose="020B0604020202020204" pitchFamily="34" charset="0"/>
                <a:ea typeface="Microsoft YaHei" panose="020B0503020204020204" pitchFamily="34" charset="-122"/>
                <a:sym typeface="Arial" panose="020B0604020202020204" pitchFamily="34" charset="0"/>
              </a:rPr>
              <a:t>Gesture Recognition</a:t>
            </a:r>
          </a:p>
        </p:txBody>
      </p:sp>
      <p:sp>
        <p:nvSpPr>
          <p:cNvPr id="28" name="文本框 14"/>
          <p:cNvSpPr txBox="1"/>
          <p:nvPr/>
        </p:nvSpPr>
        <p:spPr>
          <a:xfrm>
            <a:off x="7889240" y="4624070"/>
            <a:ext cx="1460500" cy="275590"/>
          </a:xfrm>
          <a:prstGeom prst="rect">
            <a:avLst/>
          </a:prstGeom>
          <a:noFill/>
          <a:ln>
            <a:noFill/>
          </a:ln>
        </p:spPr>
        <p:txBody>
          <a:bodyPr wrap="square" rtlCol="0" anchor="t">
            <a:spAutoFit/>
          </a:bodyPr>
          <a:lstStyle/>
          <a:p>
            <a:pPr algn="ctr"/>
            <a:r>
              <a:rPr lang="en-US" altLang="zh-CN" sz="1200" dirty="0">
                <a:latin typeface="Arial" panose="020B0604020202020204" pitchFamily="34" charset="0"/>
                <a:ea typeface="Microsoft YaHei" panose="020B0503020204020204" pitchFamily="34" charset="-122"/>
                <a:sym typeface="Arial" panose="020B0604020202020204" pitchFamily="34" charset="0"/>
              </a:rPr>
              <a:t>Windows Hellow</a:t>
            </a:r>
          </a:p>
        </p:txBody>
      </p:sp>
      <p:sp>
        <p:nvSpPr>
          <p:cNvPr id="29" name="文字方塊 28"/>
          <p:cNvSpPr txBox="1"/>
          <p:nvPr/>
        </p:nvSpPr>
        <p:spPr>
          <a:xfrm>
            <a:off x="1721019" y="516240"/>
            <a:ext cx="4752529" cy="466725"/>
          </a:xfrm>
          <a:prstGeom prst="rect">
            <a:avLst/>
          </a:prstGeom>
          <a:noFill/>
        </p:spPr>
        <p:txBody>
          <a:bodyPr wrap="square" lIns="98756" tIns="49378" rIns="98756" bIns="49378" rtlCol="0">
            <a:spAutoFit/>
          </a:bodyPr>
          <a:lstStyle/>
          <a:p>
            <a:pPr algn="ctr"/>
            <a:r>
              <a:rPr lang="en-US" altLang="zh-TW" sz="2400" b="1" dirty="0">
                <a:latin typeface="Arial" panose="020B0604020202020204" pitchFamily="34" charset="0"/>
                <a:ea typeface="Microsoft YaHei" panose="020B0503020204020204" pitchFamily="34" charset="-122"/>
                <a:cs typeface="Arial" panose="020B0604020202020204" pitchFamily="34" charset="0"/>
              </a:rPr>
              <a:t>IOT</a:t>
            </a:r>
            <a:r>
              <a:rPr lang="zh-TW" altLang="en-US" sz="2400" b="1" dirty="0">
                <a:latin typeface="Arial" panose="020B0604020202020204" pitchFamily="34" charset="0"/>
                <a:ea typeface="Microsoft YaHei" panose="020B0503020204020204" pitchFamily="34" charset="-122"/>
                <a:cs typeface="Arial" panose="020B0604020202020204" pitchFamily="34" charset="0"/>
              </a:rPr>
              <a:t> </a:t>
            </a:r>
            <a:r>
              <a:rPr lang="en-US" altLang="zh-TW" sz="2400" b="1" dirty="0">
                <a:latin typeface="Arial" panose="020B0604020202020204" pitchFamily="34" charset="0"/>
                <a:ea typeface="Microsoft YaHei" panose="020B0503020204020204" pitchFamily="34" charset="-122"/>
                <a:cs typeface="Arial" panose="020B0604020202020204" pitchFamily="34" charset="0"/>
              </a:rPr>
              <a:t>Products</a:t>
            </a:r>
            <a:endParaRPr lang="zh-TW" altLang="en-US" sz="2400" b="1" dirty="0">
              <a:solidFill>
                <a:prstClr val="black"/>
              </a:solidFill>
              <a:latin typeface="Arial" panose="020B0604020202020204" pitchFamily="34" charset="0"/>
              <a:ea typeface="Microsoft YaHei" panose="020B0503020204020204" pitchFamily="34" charset="-122"/>
              <a:cs typeface="Arial" panose="020B0604020202020204" pitchFamily="34" charset="0"/>
            </a:endParaRPr>
          </a:p>
        </p:txBody>
      </p:sp>
      <p:sp>
        <p:nvSpPr>
          <p:cNvPr id="21" name="Rectangle 5"/>
          <p:cNvSpPr txBox="1">
            <a:spLocks noChangeArrowheads="1"/>
          </p:cNvSpPr>
          <p:nvPr/>
        </p:nvSpPr>
        <p:spPr bwMode="auto">
          <a:xfrm>
            <a:off x="1911648" y="103487"/>
            <a:ext cx="4806302" cy="377749"/>
          </a:xfrm>
          <a:prstGeom prst="rect">
            <a:avLst/>
          </a:prstGeom>
          <a:noFill/>
          <a:effectLst>
            <a:glow rad="101600">
              <a:schemeClr val="accent1">
                <a:satMod val="175000"/>
                <a:alpha val="40000"/>
              </a:schemeClr>
            </a:glow>
          </a:effectLst>
          <a:scene3d>
            <a:camera prst="orthographicFront"/>
            <a:lightRig rig="threePt" dir="t"/>
          </a:scene3d>
          <a:sp3d>
            <a:bevelT/>
          </a:sp3d>
        </p:spPr>
        <p:txBody>
          <a:bodyPr/>
          <a:lstStyle>
            <a:lvl1pPr algn="ctr" defTabSz="762000" rtl="0" eaLnBrk="0" fontAlgn="base" hangingPunct="0">
              <a:spcBef>
                <a:spcPct val="0"/>
              </a:spcBef>
              <a:spcAft>
                <a:spcPct val="0"/>
              </a:spcAft>
              <a:defRPr kumimoji="1" sz="3700">
                <a:solidFill>
                  <a:schemeClr val="tx2"/>
                </a:solidFill>
                <a:latin typeface="+mj-lt"/>
                <a:ea typeface="+mj-ea"/>
                <a:cs typeface="+mj-cs"/>
              </a:defRPr>
            </a:lvl1pPr>
            <a:lvl2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2pPr>
            <a:lvl3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3pPr>
            <a:lvl4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4pPr>
            <a:lvl5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5pPr>
            <a:lvl6pPr marL="4572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6pPr>
            <a:lvl7pPr marL="9144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7pPr>
            <a:lvl8pPr marL="13716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8pPr>
            <a:lvl9pPr marL="18288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9pPr>
          </a:lstStyle>
          <a:p>
            <a:pPr eaLnBrk="1" hangingPunct="1">
              <a:defRPr/>
            </a:pPr>
            <a:r>
              <a:rPr lang="en-US" altLang="zh-TW" sz="1800" b="1" dirty="0">
                <a:solidFill>
                  <a:schemeClr val="tx1"/>
                </a:solidFill>
                <a:latin typeface="Microsoft YaHei" panose="020B0503020204020204" pitchFamily="34" charset="-122"/>
                <a:ea typeface="Microsoft YaHei" panose="020B0503020204020204" pitchFamily="34" charset="-122"/>
                <a:sym typeface="+mn-ea"/>
              </a:rPr>
              <a:t>Operation</a:t>
            </a:r>
            <a:r>
              <a:rPr lang="en-US" altLang="zh-TW" sz="1800" b="1" dirty="0">
                <a:solidFill>
                  <a:schemeClr val="tx1"/>
                </a:solidFill>
                <a:ea typeface="標楷體" panose="03000509000000000000" charset="-120"/>
                <a:sym typeface="+mn-ea"/>
              </a:rPr>
              <a:t> </a:t>
            </a:r>
            <a:r>
              <a:rPr lang="en-US" altLang="zh-TW" sz="1800" b="1" dirty="0">
                <a:solidFill>
                  <a:schemeClr val="tx1"/>
                </a:solidFill>
                <a:latin typeface="Microsoft YaHei" panose="020B0503020204020204" pitchFamily="34" charset="-122"/>
                <a:ea typeface="Microsoft YaHei" panose="020B0503020204020204" pitchFamily="34" charset="-122"/>
                <a:sym typeface="+mn-ea"/>
              </a:rPr>
              <a:t>Status - IOT Lens</a:t>
            </a:r>
            <a:endParaRPr lang="zh-TW" altLang="en-US" sz="1800" b="1" dirty="0">
              <a:solidFill>
                <a:schemeClr val="tx1"/>
              </a:solidFill>
              <a:latin typeface="標楷體" panose="03000509000000000000" charset="-120"/>
              <a:ea typeface="標楷體" panose="03000509000000000000" charset="-120"/>
            </a:endParaRPr>
          </a:p>
        </p:txBody>
      </p:sp>
      <p:pic>
        <p:nvPicPr>
          <p:cNvPr id="4" name="圖片 3"/>
          <p:cNvPicPr>
            <a:picLocks noChangeAspect="1"/>
          </p:cNvPicPr>
          <p:nvPr/>
        </p:nvPicPr>
        <p:blipFill>
          <a:blip r:embed="rId4" cstate="email"/>
          <a:stretch>
            <a:fillRect/>
          </a:stretch>
        </p:blipFill>
        <p:spPr>
          <a:xfrm>
            <a:off x="7435850" y="3295015"/>
            <a:ext cx="2395220" cy="1085215"/>
          </a:xfrm>
          <a:prstGeom prst="rect">
            <a:avLst/>
          </a:prstGeom>
        </p:spPr>
      </p:pic>
      <p:pic>
        <p:nvPicPr>
          <p:cNvPr id="11" name="圖片 10"/>
          <p:cNvPicPr>
            <a:picLocks noChangeAspect="1"/>
          </p:cNvPicPr>
          <p:nvPr/>
        </p:nvPicPr>
        <p:blipFill>
          <a:blip r:embed="rId5"/>
          <a:stretch>
            <a:fillRect/>
          </a:stretch>
        </p:blipFill>
        <p:spPr>
          <a:xfrm>
            <a:off x="5585460" y="3145790"/>
            <a:ext cx="1376680" cy="1290320"/>
          </a:xfrm>
          <a:prstGeom prst="rect">
            <a:avLst/>
          </a:prstGeom>
        </p:spPr>
      </p:pic>
      <p:pic>
        <p:nvPicPr>
          <p:cNvPr id="40" name="图片 39"/>
          <p:cNvPicPr>
            <a:picLocks noChangeAspect="1"/>
          </p:cNvPicPr>
          <p:nvPr/>
        </p:nvPicPr>
        <p:blipFill>
          <a:blip r:embed="rId6"/>
          <a:stretch>
            <a:fillRect/>
          </a:stretch>
        </p:blipFill>
        <p:spPr>
          <a:xfrm>
            <a:off x="243205" y="3361690"/>
            <a:ext cx="2468880" cy="992505"/>
          </a:xfrm>
          <a:prstGeom prst="roundRect">
            <a:avLst/>
          </a:prstGeom>
        </p:spPr>
      </p:pic>
      <p:pic>
        <p:nvPicPr>
          <p:cNvPr id="8" name="圖片 7"/>
          <p:cNvPicPr>
            <a:picLocks noChangeAspect="1"/>
          </p:cNvPicPr>
          <p:nvPr/>
        </p:nvPicPr>
        <p:blipFill>
          <a:blip r:embed="rId7"/>
          <a:stretch>
            <a:fillRect/>
          </a:stretch>
        </p:blipFill>
        <p:spPr>
          <a:xfrm>
            <a:off x="631825" y="2159635"/>
            <a:ext cx="1593215" cy="769620"/>
          </a:xfrm>
          <a:prstGeom prst="rect">
            <a:avLst/>
          </a:prstGeom>
        </p:spPr>
      </p:pic>
      <p:graphicFrame>
        <p:nvGraphicFramePr>
          <p:cNvPr id="6" name="物件 5"/>
          <p:cNvGraphicFramePr/>
          <p:nvPr/>
        </p:nvGraphicFramePr>
        <p:xfrm>
          <a:off x="472440" y="1020445"/>
          <a:ext cx="1891030" cy="1097915"/>
        </p:xfrm>
        <a:graphic>
          <a:graphicData uri="http://schemas.openxmlformats.org/presentationml/2006/ole">
            <mc:AlternateContent xmlns:mc="http://schemas.openxmlformats.org/markup-compatibility/2006">
              <mc:Choice xmlns:v="urn:schemas-microsoft-com:vml" Requires="v">
                <p:oleObj r:id="rId8" imgW="1889760" imgH="1097280" progId="Paint.Picture">
                  <p:embed/>
                </p:oleObj>
              </mc:Choice>
              <mc:Fallback>
                <p:oleObj r:id="rId8" imgW="1889760" imgH="1097280" progId="Paint.Picture">
                  <p:embed/>
                  <p:pic>
                    <p:nvPicPr>
                      <p:cNvPr id="0" name="圖片 8"/>
                      <p:cNvPicPr/>
                      <p:nvPr/>
                    </p:nvPicPr>
                    <p:blipFill>
                      <a:blip r:embed="rId9"/>
                      <a:stretch>
                        <a:fillRect/>
                      </a:stretch>
                    </p:blipFill>
                    <p:spPr>
                      <a:xfrm>
                        <a:off x="472440" y="1020445"/>
                        <a:ext cx="1891030" cy="1097915"/>
                      </a:xfrm>
                      <a:prstGeom prst="rect">
                        <a:avLst/>
                      </a:prstGeom>
                    </p:spPr>
                  </p:pic>
                </p:oleObj>
              </mc:Fallback>
            </mc:AlternateContent>
          </a:graphicData>
        </a:graphic>
      </p:graphicFrame>
      <p:pic>
        <p:nvPicPr>
          <p:cNvPr id="3" name="圖片 2"/>
          <p:cNvPicPr>
            <a:picLocks noChangeAspect="1"/>
          </p:cNvPicPr>
          <p:nvPr/>
        </p:nvPicPr>
        <p:blipFill>
          <a:blip r:embed="rId10"/>
          <a:stretch>
            <a:fillRect/>
          </a:stretch>
        </p:blipFill>
        <p:spPr>
          <a:xfrm>
            <a:off x="2632710" y="1147445"/>
            <a:ext cx="2049145" cy="1437005"/>
          </a:xfrm>
          <a:prstGeom prst="rect">
            <a:avLst/>
          </a:prstGeom>
        </p:spPr>
      </p:pic>
      <p:pic>
        <p:nvPicPr>
          <p:cNvPr id="5" name="圖片 4"/>
          <p:cNvPicPr>
            <a:picLocks noChangeAspect="1"/>
          </p:cNvPicPr>
          <p:nvPr/>
        </p:nvPicPr>
        <p:blipFill>
          <a:blip r:embed="rId11"/>
          <a:stretch>
            <a:fillRect/>
          </a:stretch>
        </p:blipFill>
        <p:spPr>
          <a:xfrm>
            <a:off x="3107690" y="3295015"/>
            <a:ext cx="1767840" cy="11582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CEE45078-413E-4DF5-A04D-8943A233C513}" type="slidenum">
              <a:rPr lang="zh-TW" altLang="en-US" smtClean="0">
                <a:solidFill>
                  <a:prstClr val="black">
                    <a:tint val="75000"/>
                  </a:prstClr>
                </a:solidFill>
              </a:rPr>
              <a:t>12</a:t>
            </a:fld>
            <a:endParaRPr lang="zh-TW" altLang="en-US" dirty="0">
              <a:solidFill>
                <a:prstClr val="black">
                  <a:tint val="75000"/>
                </a:prstClr>
              </a:solidFill>
            </a:endParaRPr>
          </a:p>
        </p:txBody>
      </p:sp>
      <p:pic>
        <p:nvPicPr>
          <p:cNvPr id="4" name="Picture 2"/>
          <p:cNvPicPr>
            <a:picLocks noChangeAspect="1" noChangeArrowheads="1"/>
          </p:cNvPicPr>
          <p:nvPr/>
        </p:nvPicPr>
        <p:blipFill>
          <a:blip r:embed="rId2"/>
          <a:srcRect/>
          <a:stretch>
            <a:fillRect/>
          </a:stretch>
        </p:blipFill>
        <p:spPr bwMode="auto">
          <a:xfrm>
            <a:off x="409052" y="542611"/>
            <a:ext cx="2506333" cy="243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cstate="email"/>
          <a:srcRect/>
          <a:stretch>
            <a:fillRect/>
          </a:stretch>
        </p:blipFill>
        <p:spPr bwMode="auto">
          <a:xfrm>
            <a:off x="420055" y="3289547"/>
            <a:ext cx="3146483" cy="1962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srcRect/>
          <a:stretch>
            <a:fillRect/>
          </a:stretch>
        </p:blipFill>
        <p:spPr bwMode="auto">
          <a:xfrm>
            <a:off x="6289055" y="2209428"/>
            <a:ext cx="3502670" cy="2353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cstate="email"/>
          <a:srcRect/>
          <a:stretch>
            <a:fillRect/>
          </a:stretch>
        </p:blipFill>
        <p:spPr bwMode="auto">
          <a:xfrm>
            <a:off x="1949562" y="2070878"/>
            <a:ext cx="1105976" cy="884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圖片 13"/>
          <p:cNvPicPr>
            <a:picLocks noChangeAspect="1"/>
          </p:cNvPicPr>
          <p:nvPr/>
        </p:nvPicPr>
        <p:blipFill>
          <a:blip r:embed="rId6" cstate="email"/>
          <a:stretch>
            <a:fillRect/>
          </a:stretch>
        </p:blipFill>
        <p:spPr>
          <a:xfrm>
            <a:off x="3736275" y="3289547"/>
            <a:ext cx="2423846" cy="1888981"/>
          </a:xfrm>
          <a:prstGeom prst="ellipse">
            <a:avLst/>
          </a:prstGeom>
          <a:ln>
            <a:noFill/>
          </a:ln>
          <a:effectLst>
            <a:softEdge rad="112500"/>
          </a:effectLst>
        </p:spPr>
      </p:pic>
      <p:sp>
        <p:nvSpPr>
          <p:cNvPr id="15" name="矩形 14"/>
          <p:cNvSpPr/>
          <p:nvPr/>
        </p:nvSpPr>
        <p:spPr>
          <a:xfrm flipV="1">
            <a:off x="5443351" y="1700371"/>
            <a:ext cx="4389177" cy="77009"/>
          </a:xfrm>
          <a:prstGeom prst="rect">
            <a:avLst/>
          </a:prstGeom>
          <a:solidFill>
            <a:srgbClr val="20C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5424943" y="1214547"/>
            <a:ext cx="4279890" cy="369332"/>
          </a:xfrm>
          <a:prstGeom prst="rect">
            <a:avLst/>
          </a:prstGeom>
        </p:spPr>
        <p:txBody>
          <a:bodyPr wrap="none">
            <a:spAutoFit/>
          </a:bodyPr>
          <a:lstStyle/>
          <a:p>
            <a:pPr eaLnBrk="1" hangingPunct="1">
              <a:defRPr/>
            </a:pPr>
            <a:r>
              <a:rPr lang="en-US" altLang="zh-TW" b="1" dirty="0">
                <a:latin typeface="Arial" panose="020B0604020202020204" pitchFamily="34" charset="0"/>
                <a:ea typeface="標楷體" panose="03000509000000000000" charset="-120"/>
                <a:cs typeface="Arial" panose="020B0604020202020204" pitchFamily="34" charset="0"/>
              </a:rPr>
              <a:t>Structure Light, </a:t>
            </a:r>
            <a:r>
              <a:rPr lang="en-US" altLang="zh-TW" b="1" dirty="0" err="1">
                <a:latin typeface="Arial" panose="020B0604020202020204" pitchFamily="34" charset="0"/>
                <a:ea typeface="標楷體" panose="03000509000000000000" charset="-120"/>
                <a:cs typeface="Arial" panose="020B0604020202020204" pitchFamily="34" charset="0"/>
              </a:rPr>
              <a:t>ToF</a:t>
            </a:r>
            <a:r>
              <a:rPr lang="en-US" altLang="zh-TW" b="1" dirty="0">
                <a:latin typeface="Arial" panose="020B0604020202020204" pitchFamily="34" charset="0"/>
                <a:ea typeface="標楷體" panose="03000509000000000000" charset="-120"/>
                <a:cs typeface="Arial" panose="020B0604020202020204" pitchFamily="34" charset="0"/>
              </a:rPr>
              <a:t> &amp; Stereo Vision </a:t>
            </a:r>
            <a:endParaRPr lang="zh-TW" altLang="en-US" b="1" dirty="0">
              <a:latin typeface="Arial" panose="020B0604020202020204" pitchFamily="34" charset="0"/>
              <a:ea typeface="標楷體" panose="03000509000000000000" charset="-120"/>
              <a:cs typeface="Arial" panose="020B0604020202020204" pitchFamily="34" charset="0"/>
            </a:endParaRPr>
          </a:p>
        </p:txBody>
      </p:sp>
      <p:sp>
        <p:nvSpPr>
          <p:cNvPr id="16" name="Rectangle 5"/>
          <p:cNvSpPr txBox="1">
            <a:spLocks noChangeArrowheads="1"/>
          </p:cNvSpPr>
          <p:nvPr/>
        </p:nvSpPr>
        <p:spPr bwMode="auto">
          <a:xfrm>
            <a:off x="1929882" y="103487"/>
            <a:ext cx="4806302" cy="377749"/>
          </a:xfrm>
          <a:prstGeom prst="rect">
            <a:avLst/>
          </a:prstGeom>
          <a:noFill/>
          <a:effectLst>
            <a:glow rad="101600">
              <a:schemeClr val="accent1">
                <a:satMod val="175000"/>
                <a:alpha val="40000"/>
              </a:schemeClr>
            </a:glow>
          </a:effectLst>
          <a:scene3d>
            <a:camera prst="orthographicFront"/>
            <a:lightRig rig="threePt" dir="t"/>
          </a:scene3d>
          <a:sp3d>
            <a:bevelT/>
          </a:sp3d>
        </p:spPr>
        <p:txBody>
          <a:bodyPr/>
          <a:lstStyle>
            <a:lvl1pPr algn="ctr" defTabSz="762000" rtl="0" eaLnBrk="0" fontAlgn="base" hangingPunct="0">
              <a:spcBef>
                <a:spcPct val="0"/>
              </a:spcBef>
              <a:spcAft>
                <a:spcPct val="0"/>
              </a:spcAft>
              <a:defRPr kumimoji="1" sz="3700">
                <a:solidFill>
                  <a:schemeClr val="tx2"/>
                </a:solidFill>
                <a:latin typeface="+mj-lt"/>
                <a:ea typeface="+mj-ea"/>
                <a:cs typeface="+mj-cs"/>
              </a:defRPr>
            </a:lvl1pPr>
            <a:lvl2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2pPr>
            <a:lvl3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3pPr>
            <a:lvl4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4pPr>
            <a:lvl5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5pPr>
            <a:lvl6pPr marL="4572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6pPr>
            <a:lvl7pPr marL="9144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7pPr>
            <a:lvl8pPr marL="13716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8pPr>
            <a:lvl9pPr marL="18288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9pPr>
          </a:lstStyle>
          <a:p>
            <a:pPr algn="l" eaLnBrk="1" hangingPunct="1">
              <a:defRPr/>
            </a:pPr>
            <a:r>
              <a:rPr lang="en-US" altLang="zh-TW" sz="1800" b="1" dirty="0">
                <a:solidFill>
                  <a:schemeClr val="tx1"/>
                </a:solidFill>
                <a:latin typeface="Microsoft YaHei" panose="020B0503020204020204" pitchFamily="34" charset="-122"/>
                <a:ea typeface="Microsoft YaHei" panose="020B0503020204020204" pitchFamily="34" charset="-122"/>
              </a:rPr>
              <a:t>Operation</a:t>
            </a:r>
            <a:r>
              <a:rPr lang="en-US" altLang="zh-TW" sz="1800" b="1" dirty="0">
                <a:solidFill>
                  <a:schemeClr val="tx1"/>
                </a:solidFill>
                <a:ea typeface="標楷體" panose="03000509000000000000" charset="-120"/>
              </a:rPr>
              <a:t> </a:t>
            </a:r>
            <a:r>
              <a:rPr lang="en-US" altLang="zh-TW" sz="1800" b="1" dirty="0">
                <a:solidFill>
                  <a:schemeClr val="tx1"/>
                </a:solidFill>
                <a:latin typeface="Microsoft YaHei" panose="020B0503020204020204" pitchFamily="34" charset="-122"/>
                <a:ea typeface="Microsoft YaHei" panose="020B0503020204020204" pitchFamily="34" charset="-122"/>
              </a:rPr>
              <a:t>Status - </a:t>
            </a:r>
            <a:r>
              <a:rPr lang="en-US" altLang="zh-TW" sz="1800" b="1" dirty="0">
                <a:solidFill>
                  <a:schemeClr val="tx1"/>
                </a:solidFill>
                <a:latin typeface="Arial" panose="020B0604020202020204" pitchFamily="34" charset="0"/>
                <a:ea typeface="標楷體" panose="03000509000000000000" charset="-120"/>
                <a:cs typeface="Arial" panose="020B0604020202020204" pitchFamily="34" charset="0"/>
              </a:rPr>
              <a:t>3D Lenses</a:t>
            </a:r>
            <a:endParaRPr lang="zh-TW" altLang="en-US" sz="1800" b="1" dirty="0">
              <a:solidFill>
                <a:schemeClr val="tx1"/>
              </a:solidFill>
              <a:latin typeface="Arial" panose="020B0604020202020204" pitchFamily="34" charset="0"/>
              <a:ea typeface="標楷體" panose="03000509000000000000" charset="-120"/>
              <a:cs typeface="Arial" panose="020B0604020202020204" pitchFamily="34" charset="0"/>
            </a:endParaRPr>
          </a:p>
        </p:txBody>
      </p:sp>
      <p:pic>
        <p:nvPicPr>
          <p:cNvPr id="17" name="圖片 16"/>
          <p:cNvPicPr>
            <a:picLocks noChangeAspect="1"/>
          </p:cNvPicPr>
          <p:nvPr/>
        </p:nvPicPr>
        <p:blipFill>
          <a:blip r:embed="rId7"/>
          <a:stretch>
            <a:fillRect/>
          </a:stretch>
        </p:blipFill>
        <p:spPr>
          <a:xfrm>
            <a:off x="2775585" y="768985"/>
            <a:ext cx="2754630" cy="160083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CEE45078-413E-4DF5-A04D-8943A233C513}" type="slidenum">
              <a:rPr lang="zh-TW" altLang="en-US" smtClean="0"/>
              <a:t>13</a:t>
            </a:fld>
            <a:endParaRPr lang="zh-TW" altLang="en-US" dirty="0"/>
          </a:p>
        </p:txBody>
      </p:sp>
      <p:sp>
        <p:nvSpPr>
          <p:cNvPr id="9" name="文字方塊 8"/>
          <p:cNvSpPr txBox="1"/>
          <p:nvPr/>
        </p:nvSpPr>
        <p:spPr>
          <a:xfrm>
            <a:off x="7246506" y="5037164"/>
            <a:ext cx="2160239" cy="523220"/>
          </a:xfrm>
          <a:prstGeom prst="rect">
            <a:avLst/>
          </a:prstGeom>
          <a:noFill/>
        </p:spPr>
        <p:txBody>
          <a:bodyPr wrap="square" rtlCol="0">
            <a:spAutoFit/>
          </a:bodyPr>
          <a:lstStyle/>
          <a:p>
            <a:r>
              <a:rPr lang="en-US" altLang="zh-TW" sz="2800" b="1" dirty="0">
                <a:solidFill>
                  <a:srgbClr val="FFFFFF"/>
                </a:solidFill>
                <a:latin typeface="+mj-lt"/>
              </a:rPr>
              <a:t>Valve INDEX</a:t>
            </a:r>
            <a:endParaRPr lang="zh-TW" altLang="en-US" sz="2800" b="1" dirty="0">
              <a:solidFill>
                <a:srgbClr val="FFFFFF"/>
              </a:solidFill>
              <a:latin typeface="+mj-lt"/>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839" y="841276"/>
            <a:ext cx="1778769" cy="192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图片 46"/>
          <p:cNvPicPr>
            <a:picLocks noChangeAspect="1"/>
          </p:cNvPicPr>
          <p:nvPr/>
        </p:nvPicPr>
        <p:blipFill rotWithShape="1">
          <a:blip r:embed="rId4">
            <a:extLst>
              <a:ext uri="{28A0092B-C50C-407E-A947-70E740481C1C}">
                <a14:useLocalDpi xmlns:a14="http://schemas.microsoft.com/office/drawing/2010/main" val="0"/>
              </a:ext>
            </a:extLst>
          </a:blip>
          <a:srcRect l="2517" t="6565" r="49268"/>
          <a:stretch>
            <a:fillRect/>
          </a:stretch>
        </p:blipFill>
        <p:spPr>
          <a:xfrm>
            <a:off x="5440040" y="697260"/>
            <a:ext cx="2271186" cy="1753672"/>
          </a:xfrm>
          <a:prstGeom prst="rect">
            <a:avLst/>
          </a:prstGeom>
        </p:spPr>
      </p:pic>
      <p:sp>
        <p:nvSpPr>
          <p:cNvPr id="4" name="矩形 3"/>
          <p:cNvSpPr/>
          <p:nvPr/>
        </p:nvSpPr>
        <p:spPr>
          <a:xfrm>
            <a:off x="1290285" y="2903666"/>
            <a:ext cx="2108269" cy="369332"/>
          </a:xfrm>
          <a:prstGeom prst="rect">
            <a:avLst/>
          </a:prstGeom>
        </p:spPr>
        <p:txBody>
          <a:bodyPr wrap="none">
            <a:spAutoFit/>
          </a:bodyPr>
          <a:lstStyle/>
          <a:p>
            <a:pPr eaLnBrk="1" hangingPunct="1">
              <a:defRPr/>
            </a:pPr>
            <a:r>
              <a:rPr lang="en-US" altLang="zh-TW" b="1" dirty="0">
                <a:latin typeface="Arial" panose="020B0604020202020204" pitchFamily="34" charset="0"/>
                <a:ea typeface="標楷體" panose="03000509000000000000" charset="-120"/>
                <a:cs typeface="Arial" panose="020B0604020202020204" pitchFamily="34" charset="0"/>
              </a:rPr>
              <a:t>VR Pancake Lens</a:t>
            </a:r>
            <a:endParaRPr lang="zh-TW" altLang="en-US" b="1" dirty="0">
              <a:latin typeface="Arial" panose="020B0604020202020204" pitchFamily="34" charset="0"/>
              <a:ea typeface="標楷體" panose="03000509000000000000" charset="-120"/>
              <a:cs typeface="Arial" panose="020B0604020202020204" pitchFamily="34" charset="0"/>
            </a:endParaRPr>
          </a:p>
        </p:txBody>
      </p:sp>
      <p:sp>
        <p:nvSpPr>
          <p:cNvPr id="6" name="矩形 5"/>
          <p:cNvSpPr/>
          <p:nvPr/>
        </p:nvSpPr>
        <p:spPr>
          <a:xfrm>
            <a:off x="4071888" y="2903666"/>
            <a:ext cx="5904655" cy="369332"/>
          </a:xfrm>
          <a:prstGeom prst="rect">
            <a:avLst/>
          </a:prstGeom>
        </p:spPr>
        <p:txBody>
          <a:bodyPr wrap="square">
            <a:spAutoFit/>
          </a:bodyPr>
          <a:lstStyle/>
          <a:p>
            <a:pPr algn="ctr" eaLnBrk="1" hangingPunct="1">
              <a:defRPr/>
            </a:pPr>
            <a:r>
              <a:rPr lang="en-US" altLang="zh-TW" b="1" dirty="0">
                <a:latin typeface="Arial" panose="020B0604020202020204" pitchFamily="34" charset="0"/>
                <a:ea typeface="標楷體" panose="03000509000000000000" charset="-120"/>
                <a:cs typeface="Arial" panose="020B0604020202020204" pitchFamily="34" charset="0"/>
              </a:rPr>
              <a:t>Head/Hand Tracking 6 DOF/Eyes Tracking Lenses</a:t>
            </a:r>
            <a:endParaRPr lang="zh-TW" altLang="en-US" b="1" dirty="0">
              <a:latin typeface="Arial" panose="020B0604020202020204" pitchFamily="34" charset="0"/>
              <a:ea typeface="標楷體" panose="03000509000000000000" charset="-120"/>
              <a:cs typeface="Arial" panose="020B0604020202020204" pitchFamily="34"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6025" y="3378912"/>
            <a:ext cx="324802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78" y="3344115"/>
            <a:ext cx="4062224" cy="209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5"/>
          <p:cNvSpPr txBox="1">
            <a:spLocks noChangeArrowheads="1"/>
          </p:cNvSpPr>
          <p:nvPr/>
        </p:nvSpPr>
        <p:spPr bwMode="auto">
          <a:xfrm>
            <a:off x="1929882" y="103487"/>
            <a:ext cx="4806302" cy="377749"/>
          </a:xfrm>
          <a:prstGeom prst="rect">
            <a:avLst/>
          </a:prstGeom>
          <a:noFill/>
          <a:effectLst>
            <a:glow rad="101600">
              <a:schemeClr val="accent1">
                <a:satMod val="175000"/>
                <a:alpha val="40000"/>
              </a:schemeClr>
            </a:glow>
          </a:effectLst>
          <a:scene3d>
            <a:camera prst="orthographicFront"/>
            <a:lightRig rig="threePt" dir="t"/>
          </a:scene3d>
          <a:sp3d>
            <a:bevelT/>
          </a:sp3d>
        </p:spPr>
        <p:txBody>
          <a:bodyPr/>
          <a:lstStyle>
            <a:lvl1pPr algn="ctr" defTabSz="762000" rtl="0" eaLnBrk="0" fontAlgn="base" hangingPunct="0">
              <a:spcBef>
                <a:spcPct val="0"/>
              </a:spcBef>
              <a:spcAft>
                <a:spcPct val="0"/>
              </a:spcAft>
              <a:defRPr kumimoji="1" sz="3700">
                <a:solidFill>
                  <a:schemeClr val="tx2"/>
                </a:solidFill>
                <a:latin typeface="+mj-lt"/>
                <a:ea typeface="+mj-ea"/>
                <a:cs typeface="+mj-cs"/>
              </a:defRPr>
            </a:lvl1pPr>
            <a:lvl2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2pPr>
            <a:lvl3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3pPr>
            <a:lvl4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4pPr>
            <a:lvl5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5pPr>
            <a:lvl6pPr marL="4572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6pPr>
            <a:lvl7pPr marL="9144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7pPr>
            <a:lvl8pPr marL="13716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8pPr>
            <a:lvl9pPr marL="18288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9pPr>
          </a:lstStyle>
          <a:p>
            <a:pPr algn="l" eaLnBrk="1" hangingPunct="1">
              <a:defRPr/>
            </a:pPr>
            <a:r>
              <a:rPr lang="en-US" altLang="zh-TW" sz="1800" b="1" dirty="0">
                <a:solidFill>
                  <a:schemeClr val="tx1"/>
                </a:solidFill>
                <a:latin typeface="Microsoft YaHei" panose="020B0503020204020204" pitchFamily="34" charset="-122"/>
                <a:ea typeface="Microsoft YaHei" panose="020B0503020204020204" pitchFamily="34" charset="-122"/>
              </a:rPr>
              <a:t>Operation</a:t>
            </a:r>
            <a:r>
              <a:rPr lang="en-US" altLang="zh-TW" sz="1800" b="1" dirty="0">
                <a:solidFill>
                  <a:schemeClr val="tx1"/>
                </a:solidFill>
                <a:ea typeface="標楷體" panose="03000509000000000000" charset="-120"/>
              </a:rPr>
              <a:t> </a:t>
            </a:r>
            <a:r>
              <a:rPr lang="en-US" altLang="zh-TW" sz="1800" b="1" dirty="0">
                <a:solidFill>
                  <a:schemeClr val="tx1"/>
                </a:solidFill>
                <a:latin typeface="Microsoft YaHei" panose="020B0503020204020204" pitchFamily="34" charset="-122"/>
                <a:ea typeface="Microsoft YaHei" panose="020B0503020204020204" pitchFamily="34" charset="-122"/>
              </a:rPr>
              <a:t>Status - VR, AR and XR</a:t>
            </a:r>
            <a:endParaRPr lang="zh-TW" altLang="en-US" sz="1800" b="1" dirty="0">
              <a:solidFill>
                <a:schemeClr val="tx1"/>
              </a:solidFill>
              <a:latin typeface="Microsoft YaHei" panose="020B0503020204020204" pitchFamily="34" charset="-122"/>
              <a:ea typeface="Microsoft YaHei"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4"/>
          <p:cNvSpPr txBox="1">
            <a:spLocks noChangeArrowheads="1"/>
          </p:cNvSpPr>
          <p:nvPr/>
        </p:nvSpPr>
        <p:spPr bwMode="auto">
          <a:xfrm>
            <a:off x="2218950" y="1769453"/>
            <a:ext cx="2044211" cy="28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rgbClr val="FF3300"/>
                </a:solidFill>
                <a:latin typeface="Times New Roman" panose="02020603050405020304" pitchFamily="18" charset="0"/>
                <a:ea typeface="新細明體" panose="02020500000000000000" pitchFamily="18" charset="-120"/>
              </a:defRPr>
            </a:lvl1pPr>
            <a:lvl2pPr marL="742950" indent="-285750" eaLnBrk="0" hangingPunct="0">
              <a:defRPr sz="1700">
                <a:solidFill>
                  <a:srgbClr val="FF3300"/>
                </a:solidFill>
                <a:latin typeface="Times New Roman" panose="02020603050405020304" pitchFamily="18" charset="0"/>
                <a:ea typeface="新細明體" panose="02020500000000000000" pitchFamily="18" charset="-120"/>
              </a:defRPr>
            </a:lvl2pPr>
            <a:lvl3pPr marL="1143000" indent="-228600" eaLnBrk="0" hangingPunct="0">
              <a:defRPr sz="1700">
                <a:solidFill>
                  <a:srgbClr val="FF3300"/>
                </a:solidFill>
                <a:latin typeface="Times New Roman" panose="02020603050405020304" pitchFamily="18" charset="0"/>
                <a:ea typeface="新細明體" panose="02020500000000000000" pitchFamily="18" charset="-120"/>
              </a:defRPr>
            </a:lvl3pPr>
            <a:lvl4pPr marL="1600200" indent="-228600" eaLnBrk="0" hangingPunct="0">
              <a:defRPr sz="1700">
                <a:solidFill>
                  <a:srgbClr val="FF3300"/>
                </a:solidFill>
                <a:latin typeface="Times New Roman" panose="02020603050405020304" pitchFamily="18" charset="0"/>
                <a:ea typeface="新細明體" panose="02020500000000000000" pitchFamily="18" charset="-120"/>
              </a:defRPr>
            </a:lvl4pPr>
            <a:lvl5pPr marL="2057400" indent="-228600" eaLnBrk="0" hangingPunct="0">
              <a:defRPr sz="1700">
                <a:solidFill>
                  <a:srgbClr val="FF3300"/>
                </a:solidFill>
                <a:latin typeface="Times New Roman" panose="02020603050405020304" pitchFamily="18" charset="0"/>
                <a:ea typeface="新細明體" panose="02020500000000000000" pitchFamily="18" charset="-120"/>
              </a:defRPr>
            </a:lvl5pPr>
            <a:lvl6pPr marL="2514600" indent="-228600" eaLnBrk="0" fontAlgn="base" hangingPunct="0">
              <a:lnSpc>
                <a:spcPct val="80000"/>
              </a:lnSpc>
              <a:spcBef>
                <a:spcPct val="20000"/>
              </a:spcBef>
              <a:spcAft>
                <a:spcPct val="0"/>
              </a:spcAft>
              <a:buClr>
                <a:schemeClr val="accent1"/>
              </a:buClr>
              <a:buFont typeface="Wingdings" panose="05000000000000000000" pitchFamily="2" charset="2"/>
              <a:defRPr sz="1700">
                <a:solidFill>
                  <a:srgbClr val="FF3300"/>
                </a:solidFill>
                <a:latin typeface="Times New Roman" panose="02020603050405020304" pitchFamily="18" charset="0"/>
                <a:ea typeface="新細明體" panose="02020500000000000000" pitchFamily="18" charset="-120"/>
              </a:defRPr>
            </a:lvl6pPr>
            <a:lvl7pPr marL="2971800" indent="-228600" eaLnBrk="0" fontAlgn="base" hangingPunct="0">
              <a:lnSpc>
                <a:spcPct val="80000"/>
              </a:lnSpc>
              <a:spcBef>
                <a:spcPct val="20000"/>
              </a:spcBef>
              <a:spcAft>
                <a:spcPct val="0"/>
              </a:spcAft>
              <a:buClr>
                <a:schemeClr val="accent1"/>
              </a:buClr>
              <a:buFont typeface="Wingdings" panose="05000000000000000000" pitchFamily="2" charset="2"/>
              <a:defRPr sz="1700">
                <a:solidFill>
                  <a:srgbClr val="FF3300"/>
                </a:solidFill>
                <a:latin typeface="Times New Roman" panose="02020603050405020304" pitchFamily="18" charset="0"/>
                <a:ea typeface="新細明體" panose="02020500000000000000" pitchFamily="18" charset="-120"/>
              </a:defRPr>
            </a:lvl7pPr>
            <a:lvl8pPr marL="3429000" indent="-228600" eaLnBrk="0" fontAlgn="base" hangingPunct="0">
              <a:lnSpc>
                <a:spcPct val="80000"/>
              </a:lnSpc>
              <a:spcBef>
                <a:spcPct val="20000"/>
              </a:spcBef>
              <a:spcAft>
                <a:spcPct val="0"/>
              </a:spcAft>
              <a:buClr>
                <a:schemeClr val="accent1"/>
              </a:buClr>
              <a:buFont typeface="Wingdings" panose="05000000000000000000" pitchFamily="2" charset="2"/>
              <a:defRPr sz="1700">
                <a:solidFill>
                  <a:srgbClr val="FF3300"/>
                </a:solidFill>
                <a:latin typeface="Times New Roman" panose="02020603050405020304" pitchFamily="18" charset="0"/>
                <a:ea typeface="新細明體" panose="02020500000000000000" pitchFamily="18" charset="-120"/>
              </a:defRPr>
            </a:lvl8pPr>
            <a:lvl9pPr marL="3886200" indent="-228600" eaLnBrk="0" fontAlgn="base" hangingPunct="0">
              <a:lnSpc>
                <a:spcPct val="80000"/>
              </a:lnSpc>
              <a:spcBef>
                <a:spcPct val="20000"/>
              </a:spcBef>
              <a:spcAft>
                <a:spcPct val="0"/>
              </a:spcAft>
              <a:buClr>
                <a:schemeClr val="accent1"/>
              </a:buClr>
              <a:buFont typeface="Wingdings" panose="05000000000000000000" pitchFamily="2" charset="2"/>
              <a:defRPr sz="1700">
                <a:solidFill>
                  <a:srgbClr val="FF3300"/>
                </a:solidFill>
                <a:latin typeface="Times New Roman" panose="02020603050405020304" pitchFamily="18" charset="0"/>
                <a:ea typeface="新細明體" panose="02020500000000000000" pitchFamily="18" charset="-120"/>
              </a:defRPr>
            </a:lvl9pPr>
          </a:lstStyle>
          <a:p>
            <a:pPr>
              <a:lnSpc>
                <a:spcPct val="100000"/>
              </a:lnSpc>
              <a:spcBef>
                <a:spcPct val="50000"/>
              </a:spcBef>
              <a:buClrTx/>
              <a:buFont typeface="新細明體" panose="02020500000000000000" pitchFamily="18" charset="-120"/>
              <a:buNone/>
            </a:pPr>
            <a:endParaRPr lang="zh-TW" altLang="zh-TW" sz="1245" b="1">
              <a:solidFill>
                <a:schemeClr val="tx1"/>
              </a:solidFill>
              <a:latin typeface="新細明體" panose="02020500000000000000" pitchFamily="18" charset="-120"/>
            </a:endParaRPr>
          </a:p>
        </p:txBody>
      </p:sp>
      <p:sp>
        <p:nvSpPr>
          <p:cNvPr id="4" name="矩形 3"/>
          <p:cNvSpPr/>
          <p:nvPr/>
        </p:nvSpPr>
        <p:spPr>
          <a:xfrm>
            <a:off x="183317" y="841634"/>
            <a:ext cx="3582670" cy="610235"/>
          </a:xfrm>
          <a:prstGeom prst="rect">
            <a:avLst/>
          </a:prstGeom>
        </p:spPr>
        <p:txBody>
          <a:bodyPr wrap="none">
            <a:spAutoFit/>
          </a:bodyPr>
          <a:lstStyle/>
          <a:p>
            <a:pPr marL="438785" indent="-260350" defTabSz="434975">
              <a:lnSpc>
                <a:spcPct val="90000"/>
              </a:lnSpc>
              <a:buFont typeface="Arial" panose="020B0604020202020204" pitchFamily="34" charset="0"/>
              <a:buChar char="•"/>
              <a:defRPr/>
            </a:pPr>
            <a:r>
              <a:rPr lang="en-US" altLang="zh-TW" sz="1245" b="1" dirty="0">
                <a:latin typeface="+mn-lt"/>
              </a:rPr>
              <a:t>IR Pass high transmittance.</a:t>
            </a:r>
          </a:p>
          <a:p>
            <a:pPr marL="438785" indent="-260350" defTabSz="434975">
              <a:lnSpc>
                <a:spcPct val="90000"/>
              </a:lnSpc>
              <a:buFont typeface="Arial" panose="020B0604020202020204" pitchFamily="34" charset="0"/>
              <a:buChar char="•"/>
              <a:defRPr/>
            </a:pPr>
            <a:r>
              <a:rPr lang="en-US" altLang="zh-TW" sz="1245" b="1" dirty="0">
                <a:latin typeface="+mn-lt"/>
                <a:ea typeface="+mn-ea"/>
              </a:rPr>
              <a:t>Customizing Optical Coating of AR, AF, AS…..</a:t>
            </a:r>
          </a:p>
          <a:p>
            <a:pPr marL="438785" indent="-260350" defTabSz="434975">
              <a:lnSpc>
                <a:spcPct val="90000"/>
              </a:lnSpc>
              <a:buFont typeface="Arial" panose="020B0604020202020204" pitchFamily="34" charset="0"/>
              <a:buChar char="•"/>
              <a:defRPr/>
            </a:pPr>
            <a:r>
              <a:rPr lang="en-US" altLang="zh-TW" sz="1245" b="1" dirty="0">
                <a:latin typeface="+mn-lt"/>
                <a:ea typeface="+mn-ea"/>
              </a:rPr>
              <a:t>Production line of NB, Gaming, Car….</a:t>
            </a:r>
            <a:endParaRPr lang="en-US" altLang="zh-TW" b="1" u="sng" dirty="0">
              <a:effectLst>
                <a:outerShdw blurRad="38100" dist="38100" dir="2700000" algn="tl">
                  <a:srgbClr val="C0C0C0"/>
                </a:outerShdw>
              </a:effectLst>
              <a:latin typeface="+mn-lt"/>
              <a:ea typeface="+mn-ea"/>
            </a:endParaRPr>
          </a:p>
        </p:txBody>
      </p:sp>
      <p:sp>
        <p:nvSpPr>
          <p:cNvPr id="19" name="矩形 18"/>
          <p:cNvSpPr/>
          <p:nvPr/>
        </p:nvSpPr>
        <p:spPr>
          <a:xfrm>
            <a:off x="3783856" y="3602783"/>
            <a:ext cx="1579278" cy="262829"/>
          </a:xfrm>
          <a:prstGeom prst="rect">
            <a:avLst/>
          </a:prstGeom>
        </p:spPr>
        <p:txBody>
          <a:bodyPr wrap="none">
            <a:spAutoFit/>
          </a:bodyPr>
          <a:lstStyle/>
          <a:p>
            <a:r>
              <a:rPr lang="en-US" altLang="zh-TW" sz="1110" b="1" dirty="0">
                <a:solidFill>
                  <a:schemeClr val="tx1">
                    <a:lumMod val="95000"/>
                    <a:lumOff val="5000"/>
                  </a:schemeClr>
                </a:solidFill>
                <a:latin typeface="+mj-lt"/>
              </a:rPr>
              <a:t>Tablet Camera Window</a:t>
            </a:r>
            <a:endParaRPr lang="zh-TW" altLang="en-US" b="1" dirty="0">
              <a:solidFill>
                <a:schemeClr val="tx1">
                  <a:lumMod val="95000"/>
                  <a:lumOff val="5000"/>
                </a:schemeClr>
              </a:solidFill>
              <a:latin typeface="+mj-lt"/>
            </a:endParaRPr>
          </a:p>
        </p:txBody>
      </p:sp>
      <p:sp>
        <p:nvSpPr>
          <p:cNvPr id="25" name="矩形 24"/>
          <p:cNvSpPr/>
          <p:nvPr/>
        </p:nvSpPr>
        <p:spPr>
          <a:xfrm>
            <a:off x="903536" y="2887842"/>
            <a:ext cx="2193475" cy="245773"/>
          </a:xfrm>
          <a:prstGeom prst="rect">
            <a:avLst/>
          </a:prstGeom>
        </p:spPr>
        <p:txBody>
          <a:bodyPr wrap="square">
            <a:spAutoFit/>
          </a:bodyPr>
          <a:lstStyle/>
          <a:p>
            <a:pPr marL="617855" algn="ctr" defTabSz="434975">
              <a:lnSpc>
                <a:spcPct val="90000"/>
              </a:lnSpc>
              <a:defRPr/>
            </a:pPr>
            <a:r>
              <a:rPr lang="en-US" altLang="zh-TW" sz="1110" b="1" dirty="0">
                <a:solidFill>
                  <a:schemeClr val="tx1">
                    <a:lumMod val="95000"/>
                    <a:lumOff val="5000"/>
                  </a:schemeClr>
                </a:solidFill>
                <a:latin typeface="+mj-lt"/>
              </a:rPr>
              <a:t>Car Touch Panel</a:t>
            </a:r>
          </a:p>
        </p:txBody>
      </p:sp>
      <p:sp>
        <p:nvSpPr>
          <p:cNvPr id="22" name="矩形 21"/>
          <p:cNvSpPr/>
          <p:nvPr/>
        </p:nvSpPr>
        <p:spPr>
          <a:xfrm>
            <a:off x="6520160" y="4182302"/>
            <a:ext cx="2240019" cy="246093"/>
          </a:xfrm>
          <a:prstGeom prst="rect">
            <a:avLst/>
          </a:prstGeom>
        </p:spPr>
        <p:txBody>
          <a:bodyPr wrap="square">
            <a:spAutoFit/>
          </a:bodyPr>
          <a:lstStyle/>
          <a:p>
            <a:pPr marL="617855" algn="ctr" defTabSz="434975">
              <a:lnSpc>
                <a:spcPct val="90000"/>
              </a:lnSpc>
              <a:defRPr/>
            </a:pPr>
            <a:r>
              <a:rPr lang="en-US" altLang="zh-TW" sz="1110" b="1" dirty="0">
                <a:solidFill>
                  <a:schemeClr val="tx1">
                    <a:lumMod val="95000"/>
                    <a:lumOff val="5000"/>
                  </a:schemeClr>
                </a:solidFill>
                <a:latin typeface="+mj-lt"/>
              </a:rPr>
              <a:t>Kindle e-Book Panel</a:t>
            </a:r>
          </a:p>
        </p:txBody>
      </p:sp>
      <p:sp>
        <p:nvSpPr>
          <p:cNvPr id="3" name="投影片編號版面配置區 2"/>
          <p:cNvSpPr>
            <a:spLocks noGrp="1"/>
          </p:cNvSpPr>
          <p:nvPr>
            <p:ph type="sldNum" sz="quarter" idx="12"/>
          </p:nvPr>
        </p:nvSpPr>
        <p:spPr>
          <a:xfrm>
            <a:off x="9711951" y="5453390"/>
            <a:ext cx="448049" cy="261610"/>
          </a:xfrm>
        </p:spPr>
        <p:txBody>
          <a:bodyPr/>
          <a:lstStyle/>
          <a:p>
            <a:pPr>
              <a:defRPr/>
            </a:pPr>
            <a:fld id="{CEE45078-413E-4DF5-A04D-8943A233C513}" type="slidenum">
              <a:rPr lang="zh-TW" altLang="en-US" smtClean="0"/>
              <a:t>14</a:t>
            </a:fld>
            <a:endParaRPr lang="zh-TW" altLang="en-US" dirty="0"/>
          </a:p>
        </p:txBody>
      </p:sp>
      <p:pic>
        <p:nvPicPr>
          <p:cNvPr id="18"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Lst>
          </a:blip>
          <a:srcRect l="-9072" t="-1" b="-10510"/>
          <a:stretch>
            <a:fillRect/>
          </a:stretch>
        </p:blipFill>
        <p:spPr bwMode="auto">
          <a:xfrm>
            <a:off x="922070" y="1583741"/>
            <a:ext cx="1143594" cy="13609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rightnessContrast bright="20000" contrast="20000"/>
                    </a14:imgEffect>
                  </a14:imgLayer>
                </a14:imgProps>
              </a:ext>
            </a:extLst>
          </a:blip>
          <a:srcRect/>
          <a:stretch>
            <a:fillRect/>
          </a:stretch>
        </p:blipFill>
        <p:spPr bwMode="auto">
          <a:xfrm rot="10800000">
            <a:off x="2000274" y="1556299"/>
            <a:ext cx="1533416" cy="12961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6"/>
          <p:cNvPicPr>
            <a:picLocks noChangeAspect="1" noChangeArrowheads="1"/>
          </p:cNvPicPr>
          <p:nvPr/>
        </p:nvPicPr>
        <p:blipFill>
          <a:blip r:embed="rId7" cstate="email"/>
          <a:srcRect/>
          <a:stretch>
            <a:fillRect/>
          </a:stretch>
        </p:blipFill>
        <p:spPr bwMode="auto">
          <a:xfrm>
            <a:off x="3917977" y="2328152"/>
            <a:ext cx="1433715" cy="1208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flipV="1">
            <a:off x="380365" y="1417320"/>
            <a:ext cx="3463290" cy="102870"/>
          </a:xfrm>
          <a:prstGeom prst="rect">
            <a:avLst/>
          </a:prstGeom>
          <a:solidFill>
            <a:srgbClr val="20C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a:extLst>
              <a:ext uri="{FF2B5EF4-FFF2-40B4-BE49-F238E27FC236}">
                <a16:creationId xmlns:a16="http://schemas.microsoft.com/office/drawing/2014/main" id="{6785141B-61F1-86FA-241B-726051C31499}"/>
              </a:ext>
            </a:extLst>
          </p:cNvPr>
          <p:cNvPicPr>
            <a:picLocks noChangeAspect="1"/>
          </p:cNvPicPr>
          <p:nvPr/>
        </p:nvPicPr>
        <p:blipFill>
          <a:blip r:embed="rId8"/>
          <a:stretch>
            <a:fillRect/>
          </a:stretch>
        </p:blipFill>
        <p:spPr>
          <a:xfrm>
            <a:off x="6031732" y="2104266"/>
            <a:ext cx="3656780" cy="1977370"/>
          </a:xfrm>
          <a:prstGeom prst="rect">
            <a:avLst/>
          </a:prstGeom>
        </p:spPr>
      </p:pic>
      <p:pic>
        <p:nvPicPr>
          <p:cNvPr id="10" name="Picture 2">
            <a:extLst>
              <a:ext uri="{FF2B5EF4-FFF2-40B4-BE49-F238E27FC236}">
                <a16:creationId xmlns:a16="http://schemas.microsoft.com/office/drawing/2014/main" id="{C3E9F5B1-B5A4-9F80-6F0A-E94D499B305A}"/>
              </a:ext>
            </a:extLst>
          </p:cNvPr>
          <p:cNvPicPr>
            <a:picLocks noChangeAspect="1" noChangeArrowheads="1"/>
          </p:cNvPicPr>
          <p:nvPr/>
        </p:nvPicPr>
        <p:blipFill>
          <a:blip r:embed="rId9" cstate="email"/>
          <a:srcRect/>
          <a:stretch>
            <a:fillRect/>
          </a:stretch>
        </p:blipFill>
        <p:spPr bwMode="auto">
          <a:xfrm>
            <a:off x="1082664" y="3664966"/>
            <a:ext cx="2276917" cy="1280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11">
            <a:extLst>
              <a:ext uri="{FF2B5EF4-FFF2-40B4-BE49-F238E27FC236}">
                <a16:creationId xmlns:a16="http://schemas.microsoft.com/office/drawing/2014/main" id="{92248E11-4912-3620-0E23-CDA8CF0831FA}"/>
              </a:ext>
            </a:extLst>
          </p:cNvPr>
          <p:cNvSpPr/>
          <p:nvPr/>
        </p:nvSpPr>
        <p:spPr>
          <a:xfrm>
            <a:off x="1700902" y="4939317"/>
            <a:ext cx="1362874" cy="263149"/>
          </a:xfrm>
          <a:prstGeom prst="rect">
            <a:avLst/>
          </a:prstGeom>
        </p:spPr>
        <p:txBody>
          <a:bodyPr wrap="none">
            <a:spAutoFit/>
          </a:bodyPr>
          <a:lstStyle/>
          <a:p>
            <a:r>
              <a:rPr lang="en-US" altLang="zh-TW" sz="1110" b="1" dirty="0">
                <a:solidFill>
                  <a:schemeClr val="tx1">
                    <a:lumMod val="95000"/>
                    <a:lumOff val="5000"/>
                  </a:schemeClr>
                </a:solidFill>
                <a:latin typeface="+mj-lt"/>
              </a:rPr>
              <a:t>3D Sensing Window</a:t>
            </a:r>
            <a:endParaRPr lang="zh-TW" altLang="en-US" b="1" dirty="0">
              <a:solidFill>
                <a:schemeClr val="tx1">
                  <a:lumMod val="95000"/>
                  <a:lumOff val="5000"/>
                </a:schemeClr>
              </a:solidFill>
              <a:latin typeface="+mj-lt"/>
            </a:endParaRPr>
          </a:p>
        </p:txBody>
      </p:sp>
      <p:sp>
        <p:nvSpPr>
          <p:cNvPr id="2" name="Rectangle 5">
            <a:extLst>
              <a:ext uri="{FF2B5EF4-FFF2-40B4-BE49-F238E27FC236}">
                <a16:creationId xmlns:a16="http://schemas.microsoft.com/office/drawing/2014/main" id="{2A0FF57E-8486-7CEE-D766-361254342010}"/>
              </a:ext>
            </a:extLst>
          </p:cNvPr>
          <p:cNvSpPr txBox="1">
            <a:spLocks noChangeArrowheads="1"/>
          </p:cNvSpPr>
          <p:nvPr/>
        </p:nvSpPr>
        <p:spPr bwMode="auto">
          <a:xfrm>
            <a:off x="1929882" y="103487"/>
            <a:ext cx="4806302" cy="377749"/>
          </a:xfrm>
          <a:prstGeom prst="rect">
            <a:avLst/>
          </a:prstGeom>
          <a:noFill/>
          <a:effectLst>
            <a:glow rad="101600">
              <a:schemeClr val="accent1">
                <a:satMod val="175000"/>
                <a:alpha val="40000"/>
              </a:schemeClr>
            </a:glow>
          </a:effectLst>
          <a:scene3d>
            <a:camera prst="orthographicFront"/>
            <a:lightRig rig="threePt" dir="t"/>
          </a:scene3d>
          <a:sp3d>
            <a:bevelT/>
          </a:sp3d>
        </p:spPr>
        <p:txBody>
          <a:bodyPr/>
          <a:lstStyle>
            <a:lvl1pPr algn="ctr" defTabSz="762000" rtl="0" eaLnBrk="0" fontAlgn="base" hangingPunct="0">
              <a:spcBef>
                <a:spcPct val="0"/>
              </a:spcBef>
              <a:spcAft>
                <a:spcPct val="0"/>
              </a:spcAft>
              <a:defRPr kumimoji="1" sz="3700">
                <a:solidFill>
                  <a:schemeClr val="tx2"/>
                </a:solidFill>
                <a:latin typeface="+mj-lt"/>
                <a:ea typeface="+mj-ea"/>
                <a:cs typeface="+mj-cs"/>
              </a:defRPr>
            </a:lvl1pPr>
            <a:lvl2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2pPr>
            <a:lvl3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3pPr>
            <a:lvl4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4pPr>
            <a:lvl5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5pPr>
            <a:lvl6pPr marL="4572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6pPr>
            <a:lvl7pPr marL="9144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7pPr>
            <a:lvl8pPr marL="13716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8pPr>
            <a:lvl9pPr marL="18288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9pPr>
          </a:lstStyle>
          <a:p>
            <a:pPr algn="l" eaLnBrk="1" hangingPunct="1">
              <a:defRPr/>
            </a:pPr>
            <a:r>
              <a:rPr lang="en-US" altLang="zh-TW" sz="1800" b="1" dirty="0">
                <a:solidFill>
                  <a:schemeClr val="tx1"/>
                </a:solidFill>
                <a:latin typeface="Microsoft YaHei" panose="020B0503020204020204" pitchFamily="34" charset="-122"/>
                <a:ea typeface="Microsoft YaHei" panose="020B0503020204020204" pitchFamily="34" charset="-122"/>
              </a:rPr>
              <a:t>Operation</a:t>
            </a:r>
            <a:r>
              <a:rPr lang="en-US" altLang="zh-TW" sz="1800" b="1" dirty="0">
                <a:solidFill>
                  <a:schemeClr val="tx1"/>
                </a:solidFill>
                <a:ea typeface="標楷體" panose="03000509000000000000" charset="-120"/>
              </a:rPr>
              <a:t> </a:t>
            </a:r>
            <a:r>
              <a:rPr lang="en-US" altLang="zh-TW" sz="1800" b="1" dirty="0">
                <a:solidFill>
                  <a:schemeClr val="tx1"/>
                </a:solidFill>
                <a:latin typeface="Microsoft YaHei" panose="020B0503020204020204" pitchFamily="34" charset="-122"/>
                <a:ea typeface="Microsoft YaHei" panose="020B0503020204020204" pitchFamily="34" charset="-122"/>
              </a:rPr>
              <a:t>Status - Cover Window</a:t>
            </a:r>
            <a:endParaRPr lang="zh-TW" altLang="en-US" sz="1800" b="1" dirty="0">
              <a:solidFill>
                <a:schemeClr val="tx1"/>
              </a:solidFill>
              <a:latin typeface="Microsoft YaHei" panose="020B0503020204020204" pitchFamily="34" charset="-122"/>
              <a:ea typeface="Microsoft YaHei"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CEE45078-413E-4DF5-A04D-8943A233C513}" type="slidenum">
              <a:rPr lang="zh-TW" altLang="en-US" smtClean="0"/>
              <a:t>15</a:t>
            </a:fld>
            <a:endParaRPr lang="zh-TW" altLang="en-US" dirty="0"/>
          </a:p>
        </p:txBody>
      </p:sp>
      <p:sp>
        <p:nvSpPr>
          <p:cNvPr id="3" name="菱形 2"/>
          <p:cNvSpPr/>
          <p:nvPr/>
        </p:nvSpPr>
        <p:spPr>
          <a:xfrm>
            <a:off x="1119560" y="1698195"/>
            <a:ext cx="1452282" cy="1452282"/>
          </a:xfrm>
          <a:prstGeom prst="diamond">
            <a:avLst/>
          </a:prstGeom>
          <a:solidFill>
            <a:srgbClr val="00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Arial" panose="020B0604020202020204" pitchFamily="34" charset="0"/>
                <a:cs typeface="Arial" panose="020B0604020202020204" pitchFamily="34" charset="0"/>
              </a:rPr>
              <a:t>1</a:t>
            </a:r>
            <a:endParaRPr lang="zh-CN" altLang="en-US" sz="2800" b="1" dirty="0">
              <a:latin typeface="Arial" panose="020B0604020202020204" pitchFamily="34" charset="0"/>
              <a:cs typeface="Arial" panose="020B0604020202020204" pitchFamily="34" charset="0"/>
            </a:endParaRPr>
          </a:p>
        </p:txBody>
      </p:sp>
      <p:sp>
        <p:nvSpPr>
          <p:cNvPr id="4" name="菱形 3"/>
          <p:cNvSpPr/>
          <p:nvPr/>
        </p:nvSpPr>
        <p:spPr>
          <a:xfrm>
            <a:off x="3329360" y="1698195"/>
            <a:ext cx="1452282" cy="1452282"/>
          </a:xfrm>
          <a:prstGeom prst="diamond">
            <a:avLst/>
          </a:prstGeom>
          <a:solidFill>
            <a:srgbClr val="06B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Arial" panose="020B0604020202020204" pitchFamily="34" charset="0"/>
                <a:cs typeface="Arial" panose="020B0604020202020204" pitchFamily="34" charset="0"/>
              </a:rPr>
              <a:t>2</a:t>
            </a:r>
            <a:endParaRPr lang="zh-CN" altLang="en-US" sz="2800" b="1" dirty="0">
              <a:latin typeface="Arial" panose="020B0604020202020204" pitchFamily="34" charset="0"/>
              <a:cs typeface="Arial" panose="020B0604020202020204" pitchFamily="34" charset="0"/>
            </a:endParaRPr>
          </a:p>
        </p:txBody>
      </p:sp>
      <p:sp>
        <p:nvSpPr>
          <p:cNvPr id="5" name="菱形 4"/>
          <p:cNvSpPr/>
          <p:nvPr/>
        </p:nvSpPr>
        <p:spPr>
          <a:xfrm>
            <a:off x="5539160" y="1698195"/>
            <a:ext cx="1452282" cy="1452282"/>
          </a:xfrm>
          <a:prstGeom prst="diamond">
            <a:avLst/>
          </a:prstGeom>
          <a:solidFill>
            <a:srgbClr val="03A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Arial" panose="020B0604020202020204" pitchFamily="34" charset="0"/>
                <a:cs typeface="Arial" panose="020B0604020202020204" pitchFamily="34" charset="0"/>
              </a:rPr>
              <a:t>3</a:t>
            </a:r>
            <a:endParaRPr lang="zh-CN" altLang="en-US" sz="2800" b="1" dirty="0">
              <a:latin typeface="Arial" panose="020B0604020202020204" pitchFamily="34" charset="0"/>
              <a:cs typeface="Arial" panose="020B0604020202020204" pitchFamily="34" charset="0"/>
            </a:endParaRPr>
          </a:p>
        </p:txBody>
      </p:sp>
      <p:cxnSp>
        <p:nvCxnSpPr>
          <p:cNvPr id="6" name="直接连接符 5"/>
          <p:cNvCxnSpPr/>
          <p:nvPr/>
        </p:nvCxnSpPr>
        <p:spPr>
          <a:xfrm>
            <a:off x="1119560" y="4293476"/>
            <a:ext cx="145228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19"/>
          <p:cNvSpPr txBox="1"/>
          <p:nvPr/>
        </p:nvSpPr>
        <p:spPr>
          <a:xfrm>
            <a:off x="1043575" y="3423253"/>
            <a:ext cx="1643847" cy="874407"/>
          </a:xfrm>
          <a:prstGeom prst="rect">
            <a:avLst/>
          </a:prstGeom>
          <a:noFill/>
        </p:spPr>
        <p:txBody>
          <a:bodyPr wrap="none" rtlCol="0">
            <a:spAutoFit/>
          </a:bodyPr>
          <a:lstStyle/>
          <a:p>
            <a:pPr algn="ctr">
              <a:lnSpc>
                <a:spcPct val="150000"/>
              </a:lnSpc>
            </a:pPr>
            <a:r>
              <a:rPr lang="en-US" altLang="zh-TW" b="1" dirty="0">
                <a:solidFill>
                  <a:srgbClr val="0071C5"/>
                </a:solidFill>
                <a:latin typeface="Microsoft YaHei" panose="020B0503020204020204" pitchFamily="34" charset="-122"/>
                <a:ea typeface="Microsoft YaHei" panose="020B0503020204020204" pitchFamily="34" charset="-122"/>
              </a:rPr>
              <a:t>Company</a:t>
            </a:r>
            <a:r>
              <a:rPr lang="zh-CN" altLang="en-US" b="1" dirty="0">
                <a:solidFill>
                  <a:srgbClr val="0071C5"/>
                </a:solidFill>
                <a:latin typeface="Microsoft YaHei" panose="020B0503020204020204" pitchFamily="34" charset="-122"/>
                <a:ea typeface="Microsoft YaHei" panose="020B0503020204020204" pitchFamily="34" charset="-122"/>
              </a:rPr>
              <a:t> </a:t>
            </a:r>
            <a:endParaRPr lang="en-US" altLang="zh-CN" b="1" dirty="0">
              <a:solidFill>
                <a:srgbClr val="0071C5"/>
              </a:solidFill>
              <a:latin typeface="Microsoft YaHei" panose="020B0503020204020204" pitchFamily="34" charset="-122"/>
              <a:ea typeface="Microsoft YaHei" panose="020B0503020204020204" pitchFamily="34" charset="-122"/>
            </a:endParaRPr>
          </a:p>
          <a:p>
            <a:pPr algn="ctr">
              <a:lnSpc>
                <a:spcPct val="150000"/>
              </a:lnSpc>
            </a:pPr>
            <a:r>
              <a:rPr lang="en-US" altLang="zh-CN" b="1" dirty="0">
                <a:solidFill>
                  <a:srgbClr val="0071C5"/>
                </a:solidFill>
                <a:latin typeface="Microsoft YaHei" panose="020B0503020204020204" pitchFamily="34" charset="-122"/>
                <a:ea typeface="Microsoft YaHei" panose="020B0503020204020204" pitchFamily="34" charset="-122"/>
              </a:rPr>
              <a:t>Introduction</a:t>
            </a:r>
            <a:endParaRPr lang="en-US" altLang="zh-TW" b="1" dirty="0">
              <a:solidFill>
                <a:srgbClr val="0071C5"/>
              </a:solidFill>
              <a:latin typeface="Microsoft YaHei" panose="020B0503020204020204" pitchFamily="34" charset="-122"/>
              <a:ea typeface="Microsoft YaHei" panose="020B0503020204020204" pitchFamily="34" charset="-122"/>
            </a:endParaRPr>
          </a:p>
        </p:txBody>
      </p:sp>
      <p:cxnSp>
        <p:nvCxnSpPr>
          <p:cNvPr id="8" name="直接连接符 7"/>
          <p:cNvCxnSpPr/>
          <p:nvPr/>
        </p:nvCxnSpPr>
        <p:spPr>
          <a:xfrm>
            <a:off x="3329360" y="4293476"/>
            <a:ext cx="145228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39160" y="4293476"/>
            <a:ext cx="145228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25"/>
          <p:cNvSpPr txBox="1"/>
          <p:nvPr/>
        </p:nvSpPr>
        <p:spPr>
          <a:xfrm>
            <a:off x="3346187" y="3423253"/>
            <a:ext cx="1428596" cy="874407"/>
          </a:xfrm>
          <a:prstGeom prst="rect">
            <a:avLst/>
          </a:prstGeom>
          <a:noFill/>
        </p:spPr>
        <p:txBody>
          <a:bodyPr wrap="none" rtlCol="0">
            <a:spAutoFit/>
          </a:bodyPr>
          <a:lstStyle/>
          <a:p>
            <a:pPr algn="ctr">
              <a:lnSpc>
                <a:spcPct val="150000"/>
              </a:lnSpc>
            </a:pPr>
            <a:r>
              <a:rPr lang="en-US" altLang="zh-TW" b="1" dirty="0">
                <a:solidFill>
                  <a:srgbClr val="0071C5"/>
                </a:solidFill>
                <a:latin typeface="Microsoft YaHei" panose="020B0503020204020204" pitchFamily="34" charset="-122"/>
                <a:ea typeface="Microsoft YaHei" panose="020B0503020204020204" pitchFamily="34" charset="-122"/>
              </a:rPr>
              <a:t>Operation </a:t>
            </a:r>
          </a:p>
          <a:p>
            <a:pPr algn="ctr">
              <a:lnSpc>
                <a:spcPct val="150000"/>
              </a:lnSpc>
            </a:pPr>
            <a:r>
              <a:rPr lang="en-US" altLang="zh-TW" b="1" dirty="0">
                <a:solidFill>
                  <a:srgbClr val="0071C5"/>
                </a:solidFill>
                <a:latin typeface="Microsoft YaHei" panose="020B0503020204020204" pitchFamily="34" charset="-122"/>
                <a:ea typeface="Microsoft YaHei" panose="020B0503020204020204" pitchFamily="34" charset="-122"/>
              </a:rPr>
              <a:t>Status</a:t>
            </a:r>
          </a:p>
        </p:txBody>
      </p:sp>
      <p:sp>
        <p:nvSpPr>
          <p:cNvPr id="11" name="TextBox 26"/>
          <p:cNvSpPr txBox="1"/>
          <p:nvPr/>
        </p:nvSpPr>
        <p:spPr>
          <a:xfrm>
            <a:off x="5440040" y="3423253"/>
            <a:ext cx="1671355" cy="874407"/>
          </a:xfrm>
          <a:prstGeom prst="rect">
            <a:avLst/>
          </a:prstGeom>
          <a:noFill/>
        </p:spPr>
        <p:txBody>
          <a:bodyPr wrap="none" rtlCol="0">
            <a:spAutoFit/>
          </a:bodyPr>
          <a:lstStyle/>
          <a:p>
            <a:pPr algn="ctr">
              <a:lnSpc>
                <a:spcPct val="150000"/>
              </a:lnSpc>
            </a:pPr>
            <a:r>
              <a:rPr lang="en-US" altLang="zh-TW" b="1" dirty="0">
                <a:solidFill>
                  <a:srgbClr val="0071C5"/>
                </a:solidFill>
                <a:latin typeface="Microsoft YaHei" panose="020B0503020204020204" pitchFamily="34" charset="-122"/>
                <a:ea typeface="Microsoft YaHei" panose="020B0503020204020204" pitchFamily="34" charset="-122"/>
              </a:rPr>
              <a:t>Competitive </a:t>
            </a:r>
          </a:p>
          <a:p>
            <a:pPr algn="ctr">
              <a:lnSpc>
                <a:spcPct val="150000"/>
              </a:lnSpc>
            </a:pPr>
            <a:r>
              <a:rPr lang="en-US" altLang="zh-TW" b="1" dirty="0">
                <a:solidFill>
                  <a:srgbClr val="0071C5"/>
                </a:solidFill>
                <a:latin typeface="Microsoft YaHei" panose="020B0503020204020204" pitchFamily="34" charset="-122"/>
                <a:ea typeface="Microsoft YaHei" panose="020B0503020204020204" pitchFamily="34" charset="-122"/>
              </a:rPr>
              <a:t>Advantages</a:t>
            </a:r>
            <a:endParaRPr lang="zh-CN" altLang="en-US" b="1" dirty="0">
              <a:solidFill>
                <a:srgbClr val="0071C5"/>
              </a:solidFill>
              <a:latin typeface="Microsoft YaHei" panose="020B0503020204020204" pitchFamily="34" charset="-122"/>
              <a:ea typeface="Microsoft YaHei" panose="020B0503020204020204" pitchFamily="34" charset="-122"/>
            </a:endParaRPr>
          </a:p>
        </p:txBody>
      </p:sp>
      <p:sp>
        <p:nvSpPr>
          <p:cNvPr id="12" name="圆角矩形 11"/>
          <p:cNvSpPr/>
          <p:nvPr/>
        </p:nvSpPr>
        <p:spPr>
          <a:xfrm>
            <a:off x="5053117" y="1274420"/>
            <a:ext cx="2390502" cy="338328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菱形 12"/>
          <p:cNvSpPr/>
          <p:nvPr/>
        </p:nvSpPr>
        <p:spPr>
          <a:xfrm>
            <a:off x="7715094" y="1700209"/>
            <a:ext cx="1452282" cy="1452282"/>
          </a:xfrm>
          <a:prstGeom prst="diamon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Arial" panose="020B0604020202020204" pitchFamily="34" charset="0"/>
                <a:cs typeface="Arial" panose="020B0604020202020204" pitchFamily="34" charset="0"/>
              </a:rPr>
              <a:t>4</a:t>
            </a:r>
            <a:endParaRPr lang="zh-CN" altLang="en-US" sz="2800" b="1" dirty="0">
              <a:latin typeface="Arial" panose="020B0604020202020204" pitchFamily="34" charset="0"/>
              <a:cs typeface="Arial" panose="020B0604020202020204" pitchFamily="34" charset="0"/>
            </a:endParaRPr>
          </a:p>
        </p:txBody>
      </p:sp>
      <p:cxnSp>
        <p:nvCxnSpPr>
          <p:cNvPr id="14" name="直接连接符 13"/>
          <p:cNvCxnSpPr/>
          <p:nvPr/>
        </p:nvCxnSpPr>
        <p:spPr>
          <a:xfrm>
            <a:off x="7715094" y="4295490"/>
            <a:ext cx="145228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6"/>
          <p:cNvSpPr txBox="1"/>
          <p:nvPr/>
        </p:nvSpPr>
        <p:spPr>
          <a:xfrm>
            <a:off x="7604815" y="3423253"/>
            <a:ext cx="1672830" cy="874407"/>
          </a:xfrm>
          <a:prstGeom prst="rect">
            <a:avLst/>
          </a:prstGeom>
          <a:noFill/>
        </p:spPr>
        <p:txBody>
          <a:bodyPr wrap="none" rtlCol="0">
            <a:spAutoFit/>
          </a:bodyPr>
          <a:lstStyle/>
          <a:p>
            <a:pPr algn="ctr">
              <a:lnSpc>
                <a:spcPct val="150000"/>
              </a:lnSpc>
            </a:pPr>
            <a:r>
              <a:rPr lang="en-US" altLang="zh-TW" b="1" dirty="0">
                <a:solidFill>
                  <a:srgbClr val="0071C5"/>
                </a:solidFill>
                <a:latin typeface="Microsoft YaHei" panose="020B0503020204020204" pitchFamily="34" charset="-122"/>
                <a:ea typeface="Microsoft YaHei" panose="020B0503020204020204" pitchFamily="34" charset="-122"/>
              </a:rPr>
              <a:t>Corporate </a:t>
            </a:r>
          </a:p>
          <a:p>
            <a:pPr algn="ctr">
              <a:lnSpc>
                <a:spcPct val="150000"/>
              </a:lnSpc>
            </a:pPr>
            <a:r>
              <a:rPr lang="en-US" altLang="zh-TW" b="1" dirty="0">
                <a:solidFill>
                  <a:srgbClr val="0071C5"/>
                </a:solidFill>
                <a:latin typeface="Microsoft YaHei" panose="020B0503020204020204" pitchFamily="34" charset="-122"/>
                <a:ea typeface="Microsoft YaHei" panose="020B0503020204020204" pitchFamily="34" charset="-122"/>
              </a:rPr>
              <a:t>Performance</a:t>
            </a:r>
            <a:endParaRPr lang="zh-CN" altLang="en-US" b="1" dirty="0">
              <a:solidFill>
                <a:srgbClr val="0071C5"/>
              </a:solidFill>
              <a:latin typeface="Microsoft YaHei" panose="020B0503020204020204" pitchFamily="34" charset="-122"/>
              <a:ea typeface="Microsoft YaHei"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2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8F47097-990B-422D-8688-BE60229DB460}" type="slidenum">
              <a:rPr kumimoji="0" lang="zh-CN" altLang="en-US" b="0" i="0" u="none" strike="noStrike" kern="1200" cap="none" spc="0" normalizeH="0" baseline="0" noProof="0" smtClean="0">
                <a:ln>
                  <a:noFill/>
                </a:ln>
                <a:solidFill>
                  <a:prstClr val="black">
                    <a:tint val="75000"/>
                  </a:prstClr>
                </a:solidFill>
                <a:effectLst/>
                <a:uLnTx/>
                <a:uFillTx/>
                <a:latin typeface="DengXian" panose="02010600030101010101" charset="-122"/>
                <a:ea typeface="DengXian" panose="02010600030101010101" charset="-122"/>
                <a:cs typeface="+mn-cs"/>
              </a:rPr>
              <a:t>16</a:t>
            </a:fld>
            <a:endParaRPr kumimoji="0" lang="zh-CN" altLang="en-US" b="0" i="0" u="none" strike="noStrike" kern="1200" cap="none" spc="0" normalizeH="0" baseline="0" noProof="0" dirty="0">
              <a:ln>
                <a:noFill/>
              </a:ln>
              <a:solidFill>
                <a:prstClr val="black">
                  <a:tint val="75000"/>
                </a:prstClr>
              </a:solidFill>
              <a:effectLst/>
              <a:uLnTx/>
              <a:uFillTx/>
              <a:latin typeface="DengXian" panose="02010600030101010101" charset="-122"/>
              <a:ea typeface="DengXian" panose="02010600030101010101" charset="-122"/>
              <a:cs typeface="+mn-cs"/>
            </a:endParaRPr>
          </a:p>
        </p:txBody>
      </p:sp>
      <p:grpSp>
        <p:nvGrpSpPr>
          <p:cNvPr id="8" name="组合 3"/>
          <p:cNvGrpSpPr/>
          <p:nvPr/>
        </p:nvGrpSpPr>
        <p:grpSpPr>
          <a:xfrm>
            <a:off x="3358844" y="1220615"/>
            <a:ext cx="3211228" cy="3912858"/>
            <a:chOff x="3143150" y="1589878"/>
            <a:chExt cx="2665860" cy="3112810"/>
          </a:xfrm>
        </p:grpSpPr>
        <p:grpSp>
          <p:nvGrpSpPr>
            <p:cNvPr id="9" name="组合 4"/>
            <p:cNvGrpSpPr/>
            <p:nvPr/>
          </p:nvGrpSpPr>
          <p:grpSpPr>
            <a:xfrm>
              <a:off x="3143150" y="1589878"/>
              <a:ext cx="2665860" cy="3112810"/>
              <a:chOff x="3250939" y="1851011"/>
              <a:chExt cx="2448000" cy="2858424"/>
            </a:xfrm>
          </p:grpSpPr>
          <p:sp>
            <p:nvSpPr>
              <p:cNvPr id="16" name="等腰三角形 15"/>
              <p:cNvSpPr/>
              <p:nvPr/>
            </p:nvSpPr>
            <p:spPr>
              <a:xfrm flipV="1">
                <a:off x="3250939" y="2567435"/>
                <a:ext cx="2448000" cy="2142000"/>
              </a:xfrm>
              <a:prstGeom prst="triangle">
                <a:avLst/>
              </a:prstGeom>
              <a:solidFill>
                <a:srgbClr val="0067B4"/>
              </a:solidFill>
              <a:ln w="12700" cap="flat" cmpd="sng" algn="ctr">
                <a:noFill/>
                <a:prstDash val="solid"/>
              </a:ln>
              <a:effectLst/>
            </p:spPr>
            <p:txBody>
              <a:bodyPr rtlCol="0" anchor="ctr"/>
              <a:lstStyle/>
              <a:p>
                <a:pPr algn="ctr" defTabSz="1218565">
                  <a:defRPr/>
                </a:pPr>
                <a:endParaRPr lang="zh-CN" altLang="en-US" sz="2000" kern="0" dirty="0">
                  <a:solidFill>
                    <a:sysClr val="window" lastClr="FFFFFF"/>
                  </a:solidFill>
                  <a:latin typeface="Calibri" panose="020F0502020204030204"/>
                  <a:ea typeface="SimSun" panose="02010600030101010101" charset="-122"/>
                </a:endParaRPr>
              </a:p>
            </p:txBody>
          </p:sp>
          <p:sp>
            <p:nvSpPr>
              <p:cNvPr id="17" name="等腰三角形 16"/>
              <p:cNvSpPr/>
              <p:nvPr/>
            </p:nvSpPr>
            <p:spPr>
              <a:xfrm>
                <a:off x="3250939" y="1851011"/>
                <a:ext cx="2448000" cy="2142000"/>
              </a:xfrm>
              <a:prstGeom prst="triangle">
                <a:avLst/>
              </a:prstGeom>
              <a:solidFill>
                <a:srgbClr val="0282D0"/>
              </a:solidFill>
              <a:ln w="12700" cap="flat" cmpd="sng" algn="ctr">
                <a:noFill/>
                <a:prstDash val="solid"/>
              </a:ln>
              <a:effectLst/>
            </p:spPr>
            <p:txBody>
              <a:bodyPr rtlCol="0" anchor="ctr"/>
              <a:lstStyle/>
              <a:p>
                <a:pPr algn="ctr" defTabSz="1218565">
                  <a:defRPr/>
                </a:pPr>
                <a:endParaRPr lang="zh-CN" altLang="en-US" sz="2000" kern="0">
                  <a:solidFill>
                    <a:sysClr val="window" lastClr="FFFFFF"/>
                  </a:solidFill>
                  <a:latin typeface="Calibri" panose="020F0502020204030204"/>
                  <a:ea typeface="SimSun" panose="02010600030101010101" charset="-122"/>
                </a:endParaRPr>
              </a:p>
            </p:txBody>
          </p:sp>
        </p:grpSp>
        <p:sp>
          <p:nvSpPr>
            <p:cNvPr id="10" name="TextBox 189"/>
            <p:cNvSpPr txBox="1"/>
            <p:nvPr/>
          </p:nvSpPr>
          <p:spPr>
            <a:xfrm>
              <a:off x="4308447" y="1911755"/>
              <a:ext cx="335266" cy="271273"/>
            </a:xfrm>
            <a:prstGeom prst="rect">
              <a:avLst/>
            </a:prstGeom>
            <a:noFill/>
          </p:spPr>
          <p:txBody>
            <a:bodyPr wrap="square" lIns="0" tIns="0" rIns="0" bIns="0" rtlCol="0">
              <a:spAutoFit/>
            </a:bodyPr>
            <a:lstStyle/>
            <a:p>
              <a:pPr algn="ctr" defTabSz="1218565">
                <a:defRPr/>
              </a:pPr>
              <a:r>
                <a:rPr lang="en-US" altLang="zh-CN" sz="2220" kern="0" dirty="0">
                  <a:solidFill>
                    <a:srgbClr val="669FB3">
                      <a:lumMod val="60000"/>
                      <a:lumOff val="40000"/>
                    </a:srgbClr>
                  </a:solidFill>
                  <a:latin typeface="Microsoft YaHei" panose="020B0503020204020204" pitchFamily="34" charset="-122"/>
                  <a:ea typeface="Microsoft YaHei" panose="020B0503020204020204" pitchFamily="34" charset="-122"/>
                </a:rPr>
                <a:t>1</a:t>
              </a:r>
              <a:endParaRPr lang="zh-CN" altLang="en-US" sz="2220" kern="0" dirty="0">
                <a:solidFill>
                  <a:srgbClr val="669FB3">
                    <a:lumMod val="60000"/>
                    <a:lumOff val="40000"/>
                  </a:srgbClr>
                </a:solidFill>
                <a:latin typeface="Microsoft YaHei" panose="020B0503020204020204" pitchFamily="34" charset="-122"/>
                <a:ea typeface="Microsoft YaHei" panose="020B0503020204020204" pitchFamily="34" charset="-122"/>
              </a:endParaRPr>
            </a:p>
          </p:txBody>
        </p:sp>
        <p:sp>
          <p:nvSpPr>
            <p:cNvPr id="11" name="TextBox 190"/>
            <p:cNvSpPr txBox="1"/>
            <p:nvPr/>
          </p:nvSpPr>
          <p:spPr>
            <a:xfrm>
              <a:off x="5231308" y="2412532"/>
              <a:ext cx="335266" cy="271273"/>
            </a:xfrm>
            <a:prstGeom prst="rect">
              <a:avLst/>
            </a:prstGeom>
            <a:noFill/>
          </p:spPr>
          <p:txBody>
            <a:bodyPr wrap="square" lIns="0" tIns="0" rIns="0" bIns="0" rtlCol="0">
              <a:spAutoFit/>
            </a:bodyPr>
            <a:lstStyle/>
            <a:p>
              <a:pPr algn="ctr" defTabSz="1218565">
                <a:defRPr/>
              </a:pPr>
              <a:r>
                <a:rPr lang="en-US" altLang="zh-CN" sz="2220" kern="0" dirty="0">
                  <a:solidFill>
                    <a:srgbClr val="669FB3">
                      <a:lumMod val="60000"/>
                      <a:lumOff val="40000"/>
                    </a:srgbClr>
                  </a:solidFill>
                  <a:latin typeface="Microsoft YaHei" panose="020B0503020204020204" pitchFamily="34" charset="-122"/>
                  <a:ea typeface="Microsoft YaHei" panose="020B0503020204020204" pitchFamily="34" charset="-122"/>
                </a:rPr>
                <a:t>6</a:t>
              </a:r>
              <a:endParaRPr lang="zh-CN" altLang="en-US" sz="2220" kern="0" dirty="0">
                <a:solidFill>
                  <a:srgbClr val="669FB3">
                    <a:lumMod val="60000"/>
                    <a:lumOff val="40000"/>
                  </a:srgbClr>
                </a:solidFill>
                <a:latin typeface="Microsoft YaHei" panose="020B0503020204020204" pitchFamily="34" charset="-122"/>
                <a:ea typeface="Microsoft YaHei" panose="020B0503020204020204" pitchFamily="34" charset="-122"/>
              </a:endParaRPr>
            </a:p>
          </p:txBody>
        </p:sp>
        <p:sp>
          <p:nvSpPr>
            <p:cNvPr id="12" name="TextBox 191"/>
            <p:cNvSpPr txBox="1"/>
            <p:nvPr/>
          </p:nvSpPr>
          <p:spPr>
            <a:xfrm>
              <a:off x="5231308" y="3526948"/>
              <a:ext cx="335266" cy="271273"/>
            </a:xfrm>
            <a:prstGeom prst="rect">
              <a:avLst/>
            </a:prstGeom>
            <a:noFill/>
          </p:spPr>
          <p:txBody>
            <a:bodyPr wrap="square" lIns="0" tIns="0" rIns="0" bIns="0" rtlCol="0">
              <a:spAutoFit/>
            </a:bodyPr>
            <a:lstStyle/>
            <a:p>
              <a:pPr algn="ctr" defTabSz="1218565">
                <a:defRPr/>
              </a:pPr>
              <a:r>
                <a:rPr lang="en-US" altLang="zh-CN" sz="2220" kern="0" dirty="0">
                  <a:solidFill>
                    <a:srgbClr val="669FB3">
                      <a:lumMod val="60000"/>
                      <a:lumOff val="40000"/>
                    </a:srgbClr>
                  </a:solidFill>
                  <a:latin typeface="Microsoft YaHei" panose="020B0503020204020204" pitchFamily="34" charset="-122"/>
                  <a:ea typeface="Microsoft YaHei" panose="020B0503020204020204" pitchFamily="34" charset="-122"/>
                </a:rPr>
                <a:t>5</a:t>
              </a:r>
              <a:endParaRPr lang="zh-CN" altLang="en-US" sz="2220" kern="0" dirty="0">
                <a:solidFill>
                  <a:srgbClr val="669FB3">
                    <a:lumMod val="60000"/>
                    <a:lumOff val="40000"/>
                  </a:srgbClr>
                </a:solidFill>
                <a:latin typeface="Microsoft YaHei" panose="020B0503020204020204" pitchFamily="34" charset="-122"/>
                <a:ea typeface="Microsoft YaHei" panose="020B0503020204020204" pitchFamily="34" charset="-122"/>
              </a:endParaRPr>
            </a:p>
          </p:txBody>
        </p:sp>
        <p:sp>
          <p:nvSpPr>
            <p:cNvPr id="13" name="TextBox 192"/>
            <p:cNvSpPr txBox="1"/>
            <p:nvPr/>
          </p:nvSpPr>
          <p:spPr>
            <a:xfrm>
              <a:off x="4308447" y="4088289"/>
              <a:ext cx="335266" cy="271273"/>
            </a:xfrm>
            <a:prstGeom prst="rect">
              <a:avLst/>
            </a:prstGeom>
            <a:noFill/>
          </p:spPr>
          <p:txBody>
            <a:bodyPr wrap="square" lIns="0" tIns="0" rIns="0" bIns="0" rtlCol="0">
              <a:spAutoFit/>
            </a:bodyPr>
            <a:lstStyle/>
            <a:p>
              <a:pPr algn="ctr" defTabSz="1218565">
                <a:defRPr/>
              </a:pPr>
              <a:r>
                <a:rPr lang="en-US" altLang="zh-CN" sz="2220" kern="0" dirty="0">
                  <a:solidFill>
                    <a:srgbClr val="669FB3">
                      <a:lumMod val="60000"/>
                      <a:lumOff val="40000"/>
                    </a:srgbClr>
                  </a:solidFill>
                  <a:latin typeface="Microsoft YaHei" panose="020B0503020204020204" pitchFamily="34" charset="-122"/>
                  <a:ea typeface="Microsoft YaHei" panose="020B0503020204020204" pitchFamily="34" charset="-122"/>
                </a:rPr>
                <a:t>4</a:t>
              </a:r>
              <a:endParaRPr lang="zh-CN" altLang="en-US" sz="2220" kern="0" dirty="0">
                <a:solidFill>
                  <a:srgbClr val="669FB3">
                    <a:lumMod val="60000"/>
                    <a:lumOff val="40000"/>
                  </a:srgbClr>
                </a:solidFill>
                <a:latin typeface="Microsoft YaHei" panose="020B0503020204020204" pitchFamily="34" charset="-122"/>
                <a:ea typeface="Microsoft YaHei" panose="020B0503020204020204" pitchFamily="34" charset="-122"/>
              </a:endParaRPr>
            </a:p>
          </p:txBody>
        </p:sp>
        <p:sp>
          <p:nvSpPr>
            <p:cNvPr id="14" name="TextBox 193"/>
            <p:cNvSpPr txBox="1"/>
            <p:nvPr/>
          </p:nvSpPr>
          <p:spPr>
            <a:xfrm>
              <a:off x="3383720" y="3565383"/>
              <a:ext cx="335266" cy="271273"/>
            </a:xfrm>
            <a:prstGeom prst="rect">
              <a:avLst/>
            </a:prstGeom>
            <a:noFill/>
          </p:spPr>
          <p:txBody>
            <a:bodyPr wrap="square" lIns="0" tIns="0" rIns="0" bIns="0" rtlCol="0">
              <a:spAutoFit/>
            </a:bodyPr>
            <a:lstStyle/>
            <a:p>
              <a:pPr algn="ctr" defTabSz="1218565">
                <a:defRPr/>
              </a:pPr>
              <a:r>
                <a:rPr lang="en-US" altLang="zh-CN" sz="2220" kern="0" dirty="0">
                  <a:solidFill>
                    <a:srgbClr val="669FB3">
                      <a:lumMod val="60000"/>
                      <a:lumOff val="40000"/>
                    </a:srgbClr>
                  </a:solidFill>
                  <a:latin typeface="Microsoft YaHei" panose="020B0503020204020204" pitchFamily="34" charset="-122"/>
                  <a:ea typeface="Microsoft YaHei" panose="020B0503020204020204" pitchFamily="34" charset="-122"/>
                </a:rPr>
                <a:t>3</a:t>
              </a:r>
              <a:endParaRPr lang="zh-CN" altLang="en-US" sz="2220" kern="0" dirty="0">
                <a:solidFill>
                  <a:srgbClr val="669FB3">
                    <a:lumMod val="60000"/>
                    <a:lumOff val="40000"/>
                  </a:srgbClr>
                </a:solidFill>
                <a:latin typeface="Microsoft YaHei" panose="020B0503020204020204" pitchFamily="34" charset="-122"/>
                <a:ea typeface="Microsoft YaHei" panose="020B0503020204020204" pitchFamily="34" charset="-122"/>
              </a:endParaRPr>
            </a:p>
          </p:txBody>
        </p:sp>
        <p:sp>
          <p:nvSpPr>
            <p:cNvPr id="15" name="TextBox 194"/>
            <p:cNvSpPr txBox="1"/>
            <p:nvPr/>
          </p:nvSpPr>
          <p:spPr>
            <a:xfrm>
              <a:off x="3383720" y="2458260"/>
              <a:ext cx="335266" cy="271273"/>
            </a:xfrm>
            <a:prstGeom prst="rect">
              <a:avLst/>
            </a:prstGeom>
            <a:noFill/>
          </p:spPr>
          <p:txBody>
            <a:bodyPr wrap="square" lIns="0" tIns="0" rIns="0" bIns="0" rtlCol="0">
              <a:spAutoFit/>
            </a:bodyPr>
            <a:lstStyle/>
            <a:p>
              <a:pPr algn="ctr" defTabSz="1218565">
                <a:defRPr/>
              </a:pPr>
              <a:r>
                <a:rPr lang="en-US" altLang="zh-CN" sz="2220" kern="0" dirty="0">
                  <a:solidFill>
                    <a:srgbClr val="669FB3">
                      <a:lumMod val="60000"/>
                      <a:lumOff val="40000"/>
                    </a:srgbClr>
                  </a:solidFill>
                  <a:latin typeface="Microsoft YaHei" panose="020B0503020204020204" pitchFamily="34" charset="-122"/>
                  <a:ea typeface="Microsoft YaHei" panose="020B0503020204020204" pitchFamily="34" charset="-122"/>
                </a:rPr>
                <a:t>2</a:t>
              </a:r>
              <a:endParaRPr lang="zh-CN" altLang="en-US" sz="2220" kern="0" dirty="0">
                <a:solidFill>
                  <a:srgbClr val="669FB3">
                    <a:lumMod val="60000"/>
                    <a:lumOff val="40000"/>
                  </a:srgbClr>
                </a:solidFill>
                <a:latin typeface="Microsoft YaHei" panose="020B0503020204020204" pitchFamily="34" charset="-122"/>
                <a:ea typeface="Microsoft YaHei" panose="020B0503020204020204" pitchFamily="34" charset="-122"/>
              </a:endParaRPr>
            </a:p>
          </p:txBody>
        </p:sp>
      </p:grpSp>
      <p:sp>
        <p:nvSpPr>
          <p:cNvPr id="18" name="Freeform 5"/>
          <p:cNvSpPr/>
          <p:nvPr/>
        </p:nvSpPr>
        <p:spPr bwMode="auto">
          <a:xfrm>
            <a:off x="3893748" y="2201319"/>
            <a:ext cx="2141422" cy="1951450"/>
          </a:xfrm>
          <a:custGeom>
            <a:avLst/>
            <a:gdLst>
              <a:gd name="T0" fmla="*/ 2394 w 3192"/>
              <a:gd name="T1" fmla="*/ 0 h 2765"/>
              <a:gd name="T2" fmla="*/ 3192 w 3192"/>
              <a:gd name="T3" fmla="*/ 1382 h 2765"/>
              <a:gd name="T4" fmla="*/ 2394 w 3192"/>
              <a:gd name="T5" fmla="*/ 2765 h 2765"/>
              <a:gd name="T6" fmla="*/ 798 w 3192"/>
              <a:gd name="T7" fmla="*/ 2765 h 2765"/>
              <a:gd name="T8" fmla="*/ 0 w 3192"/>
              <a:gd name="T9" fmla="*/ 1382 h 2765"/>
              <a:gd name="T10" fmla="*/ 798 w 3192"/>
              <a:gd name="T11" fmla="*/ 0 h 2765"/>
              <a:gd name="T12" fmla="*/ 2394 w 3192"/>
              <a:gd name="T13" fmla="*/ 0 h 2765"/>
            </a:gdLst>
            <a:ahLst/>
            <a:cxnLst>
              <a:cxn ang="0">
                <a:pos x="T0" y="T1"/>
              </a:cxn>
              <a:cxn ang="0">
                <a:pos x="T2" y="T3"/>
              </a:cxn>
              <a:cxn ang="0">
                <a:pos x="T4" y="T5"/>
              </a:cxn>
              <a:cxn ang="0">
                <a:pos x="T6" y="T7"/>
              </a:cxn>
              <a:cxn ang="0">
                <a:pos x="T8" y="T9"/>
              </a:cxn>
              <a:cxn ang="0">
                <a:pos x="T10" y="T11"/>
              </a:cxn>
              <a:cxn ang="0">
                <a:pos x="T12" y="T13"/>
              </a:cxn>
            </a:cxnLst>
            <a:rect l="0" t="0" r="r" b="b"/>
            <a:pathLst>
              <a:path w="3192" h="2765">
                <a:moveTo>
                  <a:pt x="2394" y="0"/>
                </a:moveTo>
                <a:lnTo>
                  <a:pt x="3192" y="1382"/>
                </a:lnTo>
                <a:lnTo>
                  <a:pt x="2394" y="2765"/>
                </a:lnTo>
                <a:lnTo>
                  <a:pt x="798" y="2765"/>
                </a:lnTo>
                <a:lnTo>
                  <a:pt x="0" y="1382"/>
                </a:lnTo>
                <a:lnTo>
                  <a:pt x="798" y="0"/>
                </a:lnTo>
                <a:lnTo>
                  <a:pt x="2394" y="0"/>
                </a:lnTo>
                <a:close/>
              </a:path>
            </a:pathLst>
          </a:custGeom>
          <a:solidFill>
            <a:srgbClr val="00B0F0"/>
          </a:solidFill>
          <a:ln w="6" cap="flat">
            <a:noFill/>
            <a:prstDash val="solid"/>
            <a:miter lim="800000"/>
          </a:ln>
        </p:spPr>
        <p:txBody>
          <a:bodyPr vert="horz" wrap="square" lIns="101568" tIns="50784" rIns="101568" bIns="50784" numCol="1" anchor="t" anchorCtr="0" compatLnSpc="1"/>
          <a:lstStyle/>
          <a:p>
            <a:pPr algn="ctr" defTabSz="1218565">
              <a:defRPr/>
            </a:pPr>
            <a:endParaRPr lang="zh-CN" altLang="en-US" sz="2000" kern="0">
              <a:solidFill>
                <a:sysClr val="windowText" lastClr="000000"/>
              </a:solidFill>
              <a:latin typeface="Arial" panose="020B0604020202020204" pitchFamily="34" charset="0"/>
              <a:ea typeface="SimHei" panose="02010609060101010101" pitchFamily="49" charset="-122"/>
            </a:endParaRPr>
          </a:p>
        </p:txBody>
      </p:sp>
      <p:sp>
        <p:nvSpPr>
          <p:cNvPr id="19" name="TextBox 198"/>
          <p:cNvSpPr txBox="1"/>
          <p:nvPr/>
        </p:nvSpPr>
        <p:spPr>
          <a:xfrm>
            <a:off x="4002405" y="2751455"/>
            <a:ext cx="2009140" cy="749935"/>
          </a:xfrm>
          <a:prstGeom prst="rect">
            <a:avLst/>
          </a:prstGeom>
          <a:noFill/>
        </p:spPr>
        <p:txBody>
          <a:bodyPr wrap="square" lIns="0" tIns="0" rIns="0" bIns="0" rtlCol="0">
            <a:spAutoFit/>
          </a:bodyPr>
          <a:lstStyle>
            <a:defPPr>
              <a:defRPr lang="zh-CN"/>
            </a:defPPr>
            <a:lvl1pPr>
              <a:defRPr sz="2200">
                <a:solidFill>
                  <a:schemeClr val="bg1"/>
                </a:solidFill>
                <a:latin typeface="Microsoft YaHei" panose="020B0503020204020204" pitchFamily="34" charset="-122"/>
                <a:ea typeface="Microsoft YaHei" panose="020B0503020204020204" pitchFamily="34" charset="-122"/>
              </a:defRPr>
            </a:lvl1pPr>
          </a:lstStyle>
          <a:p>
            <a:pPr algn="ctr" defTabSz="1218565">
              <a:defRPr/>
            </a:pPr>
            <a:r>
              <a:rPr lang="en-US" altLang="zh-CN" sz="2440" b="1" kern="0" dirty="0">
                <a:solidFill>
                  <a:sysClr val="window" lastClr="FFFFFF"/>
                </a:solidFill>
              </a:rPr>
              <a:t>Core Competence</a:t>
            </a:r>
            <a:endParaRPr lang="zh-CN" altLang="en-US" sz="2440" b="1" kern="0" dirty="0">
              <a:solidFill>
                <a:sysClr val="window" lastClr="FFFFFF"/>
              </a:solidFill>
            </a:endParaRPr>
          </a:p>
        </p:txBody>
      </p:sp>
      <p:sp>
        <p:nvSpPr>
          <p:cNvPr id="20" name="TextBox 199"/>
          <p:cNvSpPr txBox="1"/>
          <p:nvPr/>
        </p:nvSpPr>
        <p:spPr>
          <a:xfrm>
            <a:off x="7161737" y="1055933"/>
            <a:ext cx="2560900" cy="239395"/>
          </a:xfrm>
          <a:prstGeom prst="rect">
            <a:avLst/>
          </a:prstGeom>
          <a:noFill/>
        </p:spPr>
        <p:txBody>
          <a:bodyPr wrap="square" lIns="0" tIns="0" rIns="0" bIns="0" rtlCol="0">
            <a:spAutoFit/>
          </a:bodyPr>
          <a:lstStyle/>
          <a:p>
            <a:pPr algn="ctr" defTabSz="1218565">
              <a:defRPr/>
            </a:pPr>
            <a:r>
              <a:rPr lang="en-US" altLang="zh-CN" sz="1555" b="1" kern="0" dirty="0">
                <a:solidFill>
                  <a:srgbClr val="7F7F7F">
                    <a:lumMod val="75000"/>
                  </a:srgbClr>
                </a:solidFill>
                <a:latin typeface="Microsoft YaHei" panose="020B0503020204020204" pitchFamily="34" charset="-122"/>
                <a:ea typeface="Microsoft YaHei" panose="020B0503020204020204" pitchFamily="34" charset="-122"/>
              </a:rPr>
              <a:t>IT</a:t>
            </a:r>
            <a:endParaRPr lang="zh-CN" altLang="en-US" sz="1555" b="1" kern="0" dirty="0">
              <a:solidFill>
                <a:srgbClr val="7F7F7F">
                  <a:lumMod val="75000"/>
                </a:srgbClr>
              </a:solidFill>
              <a:latin typeface="Microsoft YaHei" panose="020B0503020204020204" pitchFamily="34" charset="-122"/>
              <a:ea typeface="Microsoft YaHei" panose="020B0503020204020204" pitchFamily="34" charset="-122"/>
            </a:endParaRPr>
          </a:p>
        </p:txBody>
      </p:sp>
      <p:sp>
        <p:nvSpPr>
          <p:cNvPr id="21" name="TextBox 200"/>
          <p:cNvSpPr txBox="1"/>
          <p:nvPr/>
        </p:nvSpPr>
        <p:spPr>
          <a:xfrm>
            <a:off x="7198647" y="1367746"/>
            <a:ext cx="2515431" cy="687070"/>
          </a:xfrm>
          <a:prstGeom prst="rect">
            <a:avLst/>
          </a:prstGeom>
          <a:noFill/>
        </p:spPr>
        <p:txBody>
          <a:bodyPr wrap="square" lIns="0" tIns="0" rIns="0" bIns="0" rtlCol="0">
            <a:spAutoFit/>
          </a:bodyPr>
          <a:lstStyle>
            <a:defPPr>
              <a:defRPr lang="zh-CN"/>
            </a:defPPr>
            <a:lvl1pPr marL="342900" indent="-342900" algn="just" defTabSz="1218565">
              <a:buAutoNum type="arabicPeriod"/>
              <a:defRPr sz="1335" kern="0">
                <a:solidFill>
                  <a:srgbClr val="000000">
                    <a:lumMod val="65000"/>
                    <a:lumOff val="35000"/>
                  </a:srgbClr>
                </a:solidFill>
                <a:latin typeface="Microsoft YaHei" panose="020B0503020204020204" pitchFamily="34" charset="-122"/>
                <a:ea typeface="Microsoft YaHei" panose="020B0503020204020204" pitchFamily="34" charset="-122"/>
              </a:defRPr>
            </a:lvl1pPr>
          </a:lstStyle>
          <a:p>
            <a:pPr marL="0" indent="0">
              <a:buNone/>
            </a:pPr>
            <a:r>
              <a:rPr lang="en-US" altLang="zh-CN" sz="1115" dirty="0">
                <a:latin typeface="微軟正黑體" panose="020B0604030504040204" pitchFamily="34" charset="-120"/>
                <a:ea typeface="微軟正黑體" panose="020B0604030504040204" pitchFamily="34" charset="-120"/>
                <a:cs typeface="微軟正黑體" panose="020B0604030504040204" pitchFamily="34" charset="-120"/>
              </a:rPr>
              <a:t>MES management to improving production efficiency and develop MES APP for AI tool build</a:t>
            </a:r>
            <a:r>
              <a:rPr lang="zh-CN" altLang="en-US" sz="1115" dirty="0">
                <a:latin typeface="微軟正黑體" panose="020B0604030504040204" pitchFamily="34" charset="-120"/>
                <a:ea typeface="微軟正黑體" panose="020B0604030504040204" pitchFamily="34" charset="-120"/>
                <a:cs typeface="微軟正黑體" panose="020B0604030504040204" pitchFamily="34" charset="-120"/>
              </a:rPr>
              <a:t>模</a:t>
            </a:r>
            <a:r>
              <a:rPr lang="en-US" altLang="zh-CN" sz="1115" dirty="0">
                <a:latin typeface="微軟正黑體" panose="020B0604030504040204" pitchFamily="34" charset="-120"/>
                <a:ea typeface="微軟正黑體" panose="020B0604030504040204" pitchFamily="34" charset="-120"/>
                <a:cs typeface="微軟正黑體" panose="020B0604030504040204" pitchFamily="34" charset="-120"/>
              </a:rPr>
              <a:t>, production control, quality control.</a:t>
            </a:r>
          </a:p>
        </p:txBody>
      </p:sp>
      <p:sp>
        <p:nvSpPr>
          <p:cNvPr id="22" name="TextBox 201"/>
          <p:cNvSpPr txBox="1"/>
          <p:nvPr/>
        </p:nvSpPr>
        <p:spPr>
          <a:xfrm>
            <a:off x="7161737" y="2540479"/>
            <a:ext cx="2560900" cy="239395"/>
          </a:xfrm>
          <a:prstGeom prst="rect">
            <a:avLst/>
          </a:prstGeom>
          <a:noFill/>
        </p:spPr>
        <p:txBody>
          <a:bodyPr wrap="square" lIns="0" tIns="0" rIns="0" bIns="0" rtlCol="0">
            <a:spAutoFit/>
          </a:bodyPr>
          <a:lstStyle/>
          <a:p>
            <a:pPr algn="ctr" defTabSz="1218565">
              <a:defRPr/>
            </a:pPr>
            <a:r>
              <a:rPr lang="en-US" altLang="zh-CN" sz="1555" b="1" kern="0" dirty="0">
                <a:solidFill>
                  <a:srgbClr val="7F7F7F">
                    <a:lumMod val="50000"/>
                  </a:srgbClr>
                </a:solidFill>
                <a:latin typeface="Microsoft YaHei" panose="020B0503020204020204" pitchFamily="34" charset="-122"/>
                <a:ea typeface="Microsoft YaHei" panose="020B0503020204020204" pitchFamily="34" charset="-122"/>
              </a:rPr>
              <a:t>Equipment</a:t>
            </a:r>
            <a:endParaRPr lang="zh-CN" altLang="en-US" sz="1555" b="1" kern="0" dirty="0">
              <a:solidFill>
                <a:srgbClr val="7F7F7F">
                  <a:lumMod val="50000"/>
                </a:srgbClr>
              </a:solidFill>
              <a:latin typeface="Microsoft YaHei" panose="020B0503020204020204" pitchFamily="34" charset="-122"/>
              <a:ea typeface="Microsoft YaHei" panose="020B0503020204020204" pitchFamily="34" charset="-122"/>
            </a:endParaRPr>
          </a:p>
        </p:txBody>
      </p:sp>
      <p:sp>
        <p:nvSpPr>
          <p:cNvPr id="23" name="TextBox 202"/>
          <p:cNvSpPr txBox="1"/>
          <p:nvPr/>
        </p:nvSpPr>
        <p:spPr>
          <a:xfrm>
            <a:off x="7161738" y="2969604"/>
            <a:ext cx="2515431" cy="859155"/>
          </a:xfrm>
          <a:prstGeom prst="rect">
            <a:avLst/>
          </a:prstGeom>
          <a:noFill/>
        </p:spPr>
        <p:txBody>
          <a:bodyPr wrap="square" lIns="0" tIns="0" rIns="0" bIns="0" rtlCol="0">
            <a:spAutoFit/>
          </a:bodyPr>
          <a:lstStyle/>
          <a:p>
            <a:pPr marL="342900" indent="-342900" algn="just" defTabSz="1218565">
              <a:buAutoNum type="arabicPeriod"/>
              <a:defRPr/>
            </a:pPr>
            <a:r>
              <a:rPr lang="en-US" altLang="zh-TW" sz="1115" kern="0" dirty="0">
                <a:solidFill>
                  <a:srgbClr val="000000">
                    <a:lumMod val="65000"/>
                    <a:lumOff val="35000"/>
                  </a:srgbClr>
                </a:solidFill>
                <a:latin typeface="微軟正黑體" panose="020B0604030504040204" pitchFamily="34" charset="-120"/>
                <a:ea typeface="微軟正黑體" panose="020B0604030504040204" pitchFamily="34" charset="-120"/>
                <a:cs typeface="微軟正黑體" panose="020B0604030504040204" pitchFamily="34" charset="-120"/>
              </a:rPr>
              <a:t>Automation inspection line development, focus on production efficiency.</a:t>
            </a:r>
            <a:endParaRPr lang="en-US" altLang="zh-CN" sz="1115" kern="0" dirty="0">
              <a:solidFill>
                <a:srgbClr val="000000">
                  <a:lumMod val="65000"/>
                  <a:lumOff val="35000"/>
                </a:srgbClr>
              </a:solidFill>
              <a:latin typeface="微軟正黑體" panose="020B0604030504040204" pitchFamily="34" charset="-120"/>
              <a:ea typeface="微軟正黑體" panose="020B0604030504040204" pitchFamily="34" charset="-120"/>
              <a:cs typeface="微軟正黑體" panose="020B0604030504040204" pitchFamily="34" charset="-120"/>
            </a:endParaRPr>
          </a:p>
          <a:p>
            <a:pPr marL="342900" indent="-342900" algn="just" defTabSz="1218565">
              <a:buAutoNum type="arabicPeriod"/>
              <a:defRPr/>
            </a:pPr>
            <a:r>
              <a:rPr lang="en-US" altLang="zh-TW" sz="1115" kern="0" dirty="0">
                <a:solidFill>
                  <a:srgbClr val="000000">
                    <a:lumMod val="65000"/>
                    <a:lumOff val="35000"/>
                  </a:srgbClr>
                </a:solidFill>
                <a:latin typeface="微軟正黑體" panose="020B0604030504040204" pitchFamily="34" charset="-120"/>
                <a:ea typeface="微軟正黑體" panose="020B0604030504040204" pitchFamily="34" charset="-120"/>
                <a:cs typeface="微軟正黑體" panose="020B0604030504040204" pitchFamily="34" charset="-120"/>
              </a:rPr>
              <a:t>Yield enhancing for cost compentence.</a:t>
            </a:r>
            <a:endParaRPr lang="zh-TW" altLang="en-US" sz="1115" kern="0" dirty="0">
              <a:solidFill>
                <a:srgbClr val="000000">
                  <a:lumMod val="65000"/>
                  <a:lumOff val="35000"/>
                </a:srgbClr>
              </a:solidFill>
              <a:latin typeface="微軟正黑體" panose="020B0604030504040204" pitchFamily="34" charset="-120"/>
              <a:ea typeface="微軟正黑體" panose="020B0604030504040204" pitchFamily="34" charset="-120"/>
              <a:cs typeface="微軟正黑體" panose="020B0604030504040204" pitchFamily="34" charset="-120"/>
            </a:endParaRPr>
          </a:p>
        </p:txBody>
      </p:sp>
      <p:sp>
        <p:nvSpPr>
          <p:cNvPr id="24" name="TextBox 203"/>
          <p:cNvSpPr txBox="1"/>
          <p:nvPr/>
        </p:nvSpPr>
        <p:spPr>
          <a:xfrm>
            <a:off x="7161737" y="4088976"/>
            <a:ext cx="2560900" cy="239395"/>
          </a:xfrm>
          <a:prstGeom prst="rect">
            <a:avLst/>
          </a:prstGeom>
          <a:noFill/>
        </p:spPr>
        <p:txBody>
          <a:bodyPr wrap="square" lIns="0" tIns="0" rIns="0" bIns="0" rtlCol="0">
            <a:spAutoFit/>
          </a:bodyPr>
          <a:lstStyle/>
          <a:p>
            <a:pPr algn="ctr" defTabSz="1218565">
              <a:defRPr/>
            </a:pPr>
            <a:r>
              <a:rPr lang="en-US" altLang="zh-CN" sz="1555" b="1" kern="0" dirty="0">
                <a:solidFill>
                  <a:srgbClr val="7F7F7F">
                    <a:lumMod val="75000"/>
                  </a:srgbClr>
                </a:solidFill>
                <a:latin typeface="Microsoft YaHei" panose="020B0503020204020204" pitchFamily="34" charset="-122"/>
                <a:ea typeface="Microsoft YaHei" panose="020B0503020204020204" pitchFamily="34" charset="-122"/>
              </a:rPr>
              <a:t>Production</a:t>
            </a:r>
            <a:endParaRPr lang="zh-CN" altLang="en-US" sz="1555" b="1" kern="0" dirty="0">
              <a:solidFill>
                <a:srgbClr val="7F7F7F">
                  <a:lumMod val="75000"/>
                </a:srgbClr>
              </a:solidFill>
              <a:latin typeface="Microsoft YaHei" panose="020B0503020204020204" pitchFamily="34" charset="-122"/>
              <a:ea typeface="Microsoft YaHei" panose="020B0503020204020204" pitchFamily="34" charset="-122"/>
            </a:endParaRPr>
          </a:p>
        </p:txBody>
      </p:sp>
      <p:sp>
        <p:nvSpPr>
          <p:cNvPr id="25" name="TextBox 204"/>
          <p:cNvSpPr txBox="1"/>
          <p:nvPr/>
        </p:nvSpPr>
        <p:spPr>
          <a:xfrm>
            <a:off x="7161738" y="4518100"/>
            <a:ext cx="2515431" cy="514985"/>
          </a:xfrm>
          <a:prstGeom prst="rect">
            <a:avLst/>
          </a:prstGeom>
          <a:noFill/>
        </p:spPr>
        <p:txBody>
          <a:bodyPr wrap="square" lIns="0" tIns="0" rIns="0" bIns="0" rtlCol="0">
            <a:spAutoFit/>
          </a:bodyPr>
          <a:lstStyle/>
          <a:p>
            <a:pPr marL="342900" indent="-342900" algn="just" defTabSz="1218565">
              <a:buAutoNum type="arabicPeriod"/>
              <a:defRPr/>
            </a:pPr>
            <a:r>
              <a:rPr lang="en-US" altLang="zh-CN" sz="1115" kern="0" dirty="0">
                <a:solidFill>
                  <a:srgbClr val="000000">
                    <a:lumMod val="65000"/>
                    <a:lumOff val="35000"/>
                  </a:srgbClr>
                </a:solidFill>
                <a:latin typeface="微軟正黑體" panose="020B0604030504040204" pitchFamily="34" charset="-120"/>
                <a:ea typeface="微軟正黑體" panose="020B0604030504040204" pitchFamily="34" charset="-120"/>
              </a:rPr>
              <a:t>Production line of In-line enhances efficiency.</a:t>
            </a:r>
          </a:p>
          <a:p>
            <a:pPr marL="342900" indent="-342900" algn="just" defTabSz="1218565">
              <a:buAutoNum type="arabicPeriod"/>
              <a:defRPr/>
            </a:pPr>
            <a:r>
              <a:rPr lang="en-US" altLang="zh-CN" sz="1115" kern="0" dirty="0">
                <a:solidFill>
                  <a:srgbClr val="000000">
                    <a:lumMod val="65000"/>
                    <a:lumOff val="35000"/>
                  </a:srgbClr>
                </a:solidFill>
                <a:latin typeface="微軟正黑體" panose="020B0604030504040204" pitchFamily="34" charset="-120"/>
                <a:ea typeface="微軟正黑體" panose="020B0604030504040204" pitchFamily="34" charset="-120"/>
              </a:rPr>
              <a:t>AOI capacity enhances.</a:t>
            </a:r>
          </a:p>
        </p:txBody>
      </p:sp>
      <p:sp>
        <p:nvSpPr>
          <p:cNvPr id="26" name="TextBox 205"/>
          <p:cNvSpPr txBox="1"/>
          <p:nvPr/>
        </p:nvSpPr>
        <p:spPr>
          <a:xfrm>
            <a:off x="437363" y="1055933"/>
            <a:ext cx="2560900" cy="239395"/>
          </a:xfrm>
          <a:prstGeom prst="rect">
            <a:avLst/>
          </a:prstGeom>
          <a:noFill/>
        </p:spPr>
        <p:txBody>
          <a:bodyPr wrap="square" lIns="0" tIns="0" rIns="0" bIns="0" rtlCol="0">
            <a:spAutoFit/>
          </a:bodyPr>
          <a:lstStyle/>
          <a:p>
            <a:pPr algn="ctr" defTabSz="1218565">
              <a:defRPr/>
            </a:pPr>
            <a:r>
              <a:rPr lang="en-US" altLang="zh-CN" sz="1555" b="1" kern="0" dirty="0">
                <a:solidFill>
                  <a:srgbClr val="7F7F7F">
                    <a:lumMod val="75000"/>
                  </a:srgbClr>
                </a:solidFill>
                <a:latin typeface="Microsoft YaHei" panose="020B0503020204020204" pitchFamily="34" charset="-122"/>
                <a:ea typeface="Microsoft YaHei" panose="020B0503020204020204" pitchFamily="34" charset="-122"/>
              </a:rPr>
              <a:t>Design</a:t>
            </a:r>
            <a:endParaRPr lang="zh-CN" altLang="en-US" sz="1555" b="1" kern="0" dirty="0">
              <a:solidFill>
                <a:srgbClr val="7F7F7F">
                  <a:lumMod val="75000"/>
                </a:srgbClr>
              </a:solidFill>
              <a:latin typeface="Microsoft YaHei" panose="020B0503020204020204" pitchFamily="34" charset="-122"/>
              <a:ea typeface="Microsoft YaHei" panose="020B0503020204020204" pitchFamily="34" charset="-122"/>
            </a:endParaRPr>
          </a:p>
        </p:txBody>
      </p:sp>
      <p:sp>
        <p:nvSpPr>
          <p:cNvPr id="27" name="TextBox 206"/>
          <p:cNvSpPr txBox="1"/>
          <p:nvPr/>
        </p:nvSpPr>
        <p:spPr>
          <a:xfrm>
            <a:off x="437366" y="1333410"/>
            <a:ext cx="2629445" cy="1202690"/>
          </a:xfrm>
          <a:prstGeom prst="rect">
            <a:avLst/>
          </a:prstGeom>
          <a:noFill/>
        </p:spPr>
        <p:txBody>
          <a:bodyPr wrap="square" lIns="0" tIns="0" rIns="0" bIns="0" rtlCol="0">
            <a:spAutoFit/>
          </a:bodyPr>
          <a:lstStyle/>
          <a:p>
            <a:pPr marL="342900" indent="-342900" algn="just" defTabSz="1218565">
              <a:buAutoNum type="arabicPeriod"/>
              <a:defRPr/>
            </a:pPr>
            <a:r>
              <a:rPr lang="en-US" altLang="zh-CN" sz="1115" kern="0" dirty="0">
                <a:solidFill>
                  <a:srgbClr val="000000">
                    <a:lumMod val="65000"/>
                    <a:lumOff val="35000"/>
                  </a:srgbClr>
                </a:solidFill>
                <a:latin typeface="微軟正黑體" panose="020B0604030504040204" pitchFamily="34" charset="-120"/>
                <a:ea typeface="微軟正黑體" panose="020B0604030504040204" pitchFamily="34" charset="-120"/>
                <a:cs typeface="微軟正黑體" panose="020B0604030504040204" pitchFamily="34" charset="-120"/>
              </a:rPr>
              <a:t>Tiny lens of Super Narrow and D-Cut lens manufacturing. </a:t>
            </a:r>
          </a:p>
          <a:p>
            <a:pPr marL="342900" indent="-342900" algn="just" defTabSz="1218565">
              <a:buAutoNum type="arabicPeriod"/>
              <a:defRPr/>
            </a:pPr>
            <a:r>
              <a:rPr lang="en-US" altLang="zh-CN" sz="1115" kern="0" dirty="0">
                <a:solidFill>
                  <a:srgbClr val="000000">
                    <a:lumMod val="65000"/>
                    <a:lumOff val="35000"/>
                  </a:srgbClr>
                </a:solidFill>
                <a:latin typeface="微軟正黑體" panose="020B0604030504040204" pitchFamily="34" charset="-120"/>
                <a:ea typeface="微軟正黑體" panose="020B0604030504040204" pitchFamily="34" charset="-120"/>
                <a:cs typeface="微軟正黑體" panose="020B0604030504040204" pitchFamily="34" charset="-120"/>
              </a:rPr>
              <a:t>Optical design capability achieves for custom projects as </a:t>
            </a:r>
            <a:r>
              <a:rPr lang="en-US" altLang="zh-CN" sz="1115" kern="0" dirty="0">
                <a:solidFill>
                  <a:srgbClr val="000000">
                    <a:lumMod val="65000"/>
                    <a:lumOff val="35000"/>
                  </a:srgbClr>
                </a:solidFill>
                <a:latin typeface="微軟正黑體" panose="020B0604030504040204" pitchFamily="34" charset="-120"/>
                <a:ea typeface="微軟正黑體" panose="020B0604030504040204" pitchFamily="34" charset="-120"/>
                <a:cs typeface="微軟正黑體" panose="020B0604030504040204" pitchFamily="34" charset="-120"/>
                <a:sym typeface="+mn-ea"/>
              </a:rPr>
              <a:t>Periscope, Pancake, and AR.</a:t>
            </a:r>
          </a:p>
          <a:p>
            <a:pPr marL="342900" indent="-342900" algn="just" defTabSz="1218565">
              <a:buAutoNum type="arabicPeriod"/>
              <a:defRPr/>
            </a:pPr>
            <a:r>
              <a:rPr lang="en-US" altLang="zh-CN" sz="1115" kern="0" dirty="0">
                <a:solidFill>
                  <a:srgbClr val="000000">
                    <a:lumMod val="65000"/>
                    <a:lumOff val="35000"/>
                  </a:srgbClr>
                </a:solidFill>
                <a:latin typeface="微軟正黑體" panose="020B0604030504040204" pitchFamily="34" charset="-120"/>
                <a:ea typeface="微軟正黑體" panose="020B0604030504040204" pitchFamily="34" charset="-120"/>
                <a:cs typeface="微軟正黑體" panose="020B0604030504040204" pitchFamily="34" charset="-120"/>
                <a:sym typeface="+mn-ea"/>
              </a:rPr>
              <a:t>Servive and efficiency support support customers</a:t>
            </a:r>
            <a:endParaRPr lang="en-US" altLang="zh-CN" sz="1115" kern="0" dirty="0">
              <a:solidFill>
                <a:srgbClr val="000000">
                  <a:lumMod val="65000"/>
                  <a:lumOff val="35000"/>
                </a:srgbClr>
              </a:solidFill>
              <a:latin typeface="微軟正黑體" panose="020B0604030504040204" pitchFamily="34" charset="-120"/>
              <a:ea typeface="微軟正黑體" panose="020B0604030504040204" pitchFamily="34" charset="-120"/>
              <a:cs typeface="微軟正黑體" panose="020B0604030504040204" pitchFamily="34" charset="-120"/>
            </a:endParaRPr>
          </a:p>
        </p:txBody>
      </p:sp>
      <p:sp>
        <p:nvSpPr>
          <p:cNvPr id="28" name="TextBox 207"/>
          <p:cNvSpPr txBox="1"/>
          <p:nvPr/>
        </p:nvSpPr>
        <p:spPr>
          <a:xfrm>
            <a:off x="471653" y="2641444"/>
            <a:ext cx="2560900" cy="239395"/>
          </a:xfrm>
          <a:prstGeom prst="rect">
            <a:avLst/>
          </a:prstGeom>
          <a:noFill/>
        </p:spPr>
        <p:txBody>
          <a:bodyPr wrap="square" lIns="0" tIns="0" rIns="0" bIns="0" rtlCol="0">
            <a:spAutoFit/>
          </a:bodyPr>
          <a:lstStyle/>
          <a:p>
            <a:pPr algn="ctr" defTabSz="1218565">
              <a:defRPr/>
            </a:pPr>
            <a:r>
              <a:rPr lang="en-US" altLang="zh-TW" sz="1555" b="1" kern="0" dirty="0">
                <a:solidFill>
                  <a:srgbClr val="7F7F7F">
                    <a:lumMod val="75000"/>
                  </a:srgbClr>
                </a:solidFill>
                <a:latin typeface="Microsoft YaHei" panose="020B0503020204020204" pitchFamily="34" charset="-122"/>
                <a:ea typeface="Microsoft YaHei" panose="020B0503020204020204" pitchFamily="34" charset="-122"/>
              </a:rPr>
              <a:t>Molding Tool</a:t>
            </a:r>
          </a:p>
        </p:txBody>
      </p:sp>
      <p:sp>
        <p:nvSpPr>
          <p:cNvPr id="29" name="TextBox 208"/>
          <p:cNvSpPr txBox="1"/>
          <p:nvPr/>
        </p:nvSpPr>
        <p:spPr>
          <a:xfrm>
            <a:off x="471655" y="2929599"/>
            <a:ext cx="2515431" cy="859155"/>
          </a:xfrm>
          <a:prstGeom prst="rect">
            <a:avLst/>
          </a:prstGeom>
          <a:noFill/>
        </p:spPr>
        <p:txBody>
          <a:bodyPr wrap="square" lIns="0" tIns="0" rIns="0" bIns="0" rtlCol="0">
            <a:spAutoFit/>
          </a:bodyPr>
          <a:lstStyle/>
          <a:p>
            <a:pPr marL="342900" indent="-342900" algn="just" defTabSz="1218565">
              <a:buAutoNum type="arabicPeriod"/>
              <a:defRPr/>
            </a:pPr>
            <a:r>
              <a:rPr lang="en-US" altLang="zh-CN" sz="1115" kern="0" dirty="0">
                <a:solidFill>
                  <a:srgbClr val="000000">
                    <a:lumMod val="65000"/>
                    <a:lumOff val="35000"/>
                  </a:srgbClr>
                </a:solidFill>
                <a:latin typeface="微軟正黑體" panose="020B0604030504040204" pitchFamily="34" charset="-120"/>
                <a:ea typeface="微軟正黑體" panose="020B0604030504040204" pitchFamily="34" charset="-120"/>
                <a:cs typeface="微軟正黑體" panose="020B0604030504040204" pitchFamily="34" charset="-120"/>
              </a:rPr>
              <a:t>Hi-Tech tools for big lens of Pancake and</a:t>
            </a:r>
            <a:r>
              <a:rPr lang="zh-CN" altLang="en-US" sz="1115" kern="0" dirty="0">
                <a:solidFill>
                  <a:srgbClr val="000000">
                    <a:lumMod val="65000"/>
                    <a:lumOff val="35000"/>
                  </a:srgbClr>
                </a:solidFill>
                <a:latin typeface="微軟正黑體" panose="020B0604030504040204" pitchFamily="34" charset="-120"/>
                <a:ea typeface="微軟正黑體" panose="020B0604030504040204" pitchFamily="34" charset="-120"/>
                <a:cs typeface="微軟正黑體" panose="020B0604030504040204" pitchFamily="34" charset="-120"/>
              </a:rPr>
              <a:t> </a:t>
            </a:r>
            <a:r>
              <a:rPr lang="en-US" altLang="zh-CN" sz="1115" kern="0" dirty="0">
                <a:solidFill>
                  <a:srgbClr val="000000">
                    <a:lumMod val="65000"/>
                    <a:lumOff val="35000"/>
                  </a:srgbClr>
                </a:solidFill>
                <a:latin typeface="微軟正黑體" panose="020B0604030504040204" pitchFamily="34" charset="-120"/>
                <a:ea typeface="微軟正黑體" panose="020B0604030504040204" pitchFamily="34" charset="-120"/>
                <a:cs typeface="微軟正黑體" panose="020B0604030504040204" pitchFamily="34" charset="-120"/>
              </a:rPr>
              <a:t>AR, focus on high yield.</a:t>
            </a:r>
          </a:p>
          <a:p>
            <a:pPr marL="342900" indent="-342900" algn="just" defTabSz="1218565">
              <a:buAutoNum type="arabicPeriod"/>
              <a:defRPr/>
            </a:pPr>
            <a:r>
              <a:rPr lang="en-US" altLang="zh-CN" sz="1115" kern="0" dirty="0">
                <a:solidFill>
                  <a:srgbClr val="000000">
                    <a:lumMod val="65000"/>
                    <a:lumOff val="35000"/>
                  </a:srgbClr>
                </a:solidFill>
                <a:latin typeface="微軟正黑體" panose="020B0604030504040204" pitchFamily="34" charset="-120"/>
                <a:ea typeface="微軟正黑體" panose="020B0604030504040204" pitchFamily="34" charset="-120"/>
                <a:cs typeface="微軟正黑體" panose="020B0604030504040204" pitchFamily="34" charset="-120"/>
              </a:rPr>
              <a:t>I-Cut tool production</a:t>
            </a:r>
          </a:p>
          <a:p>
            <a:pPr marL="342900" indent="-342900" algn="just" defTabSz="1218565">
              <a:buAutoNum type="arabicPeriod"/>
              <a:defRPr/>
            </a:pPr>
            <a:r>
              <a:rPr lang="en-US" altLang="zh-CN" sz="1115" kern="0" dirty="0">
                <a:solidFill>
                  <a:srgbClr val="000000">
                    <a:lumMod val="65000"/>
                    <a:lumOff val="35000"/>
                  </a:srgbClr>
                </a:solidFill>
                <a:latin typeface="微軟正黑體" panose="020B0604030504040204" pitchFamily="34" charset="-120"/>
                <a:ea typeface="微軟正黑體" panose="020B0604030504040204" pitchFamily="34" charset="-120"/>
                <a:cs typeface="微軟正黑體" panose="020B0604030504040204" pitchFamily="34" charset="-120"/>
              </a:rPr>
              <a:t>Prism molding development.</a:t>
            </a:r>
            <a:endParaRPr lang="zh-TW" altLang="en-US" sz="1115" kern="0" dirty="0">
              <a:solidFill>
                <a:srgbClr val="000000">
                  <a:lumMod val="65000"/>
                  <a:lumOff val="35000"/>
                </a:srgbClr>
              </a:solidFill>
              <a:latin typeface="微軟正黑體" panose="020B0604030504040204" pitchFamily="34" charset="-120"/>
              <a:ea typeface="微軟正黑體" panose="020B0604030504040204" pitchFamily="34" charset="-120"/>
              <a:cs typeface="微軟正黑體" panose="020B0604030504040204" pitchFamily="34" charset="-120"/>
            </a:endParaRPr>
          </a:p>
        </p:txBody>
      </p:sp>
      <p:sp>
        <p:nvSpPr>
          <p:cNvPr id="30" name="TextBox 209"/>
          <p:cNvSpPr txBox="1"/>
          <p:nvPr/>
        </p:nvSpPr>
        <p:spPr>
          <a:xfrm>
            <a:off x="471653" y="4010073"/>
            <a:ext cx="2560900" cy="239395"/>
          </a:xfrm>
          <a:prstGeom prst="rect">
            <a:avLst/>
          </a:prstGeom>
          <a:noFill/>
        </p:spPr>
        <p:txBody>
          <a:bodyPr wrap="square" lIns="0" tIns="0" rIns="0" bIns="0" rtlCol="0">
            <a:spAutoFit/>
          </a:bodyPr>
          <a:lstStyle/>
          <a:p>
            <a:pPr algn="ctr" defTabSz="1218565">
              <a:defRPr/>
            </a:pPr>
            <a:r>
              <a:rPr lang="en-US" altLang="zh-TW" sz="1555" b="1" kern="0" dirty="0">
                <a:solidFill>
                  <a:srgbClr val="7F7F7F">
                    <a:lumMod val="75000"/>
                  </a:srgbClr>
                </a:solidFill>
                <a:latin typeface="Microsoft YaHei" panose="020B0503020204020204" pitchFamily="34" charset="-122"/>
                <a:ea typeface="Microsoft YaHei" panose="020B0503020204020204" pitchFamily="34" charset="-122"/>
              </a:rPr>
              <a:t>Coating</a:t>
            </a:r>
            <a:endParaRPr lang="zh-CN" altLang="en-US" sz="1555" b="1" kern="0" dirty="0">
              <a:solidFill>
                <a:srgbClr val="7F7F7F">
                  <a:lumMod val="75000"/>
                </a:srgbClr>
              </a:solidFill>
              <a:latin typeface="Microsoft YaHei" panose="020B0503020204020204" pitchFamily="34" charset="-122"/>
              <a:ea typeface="Microsoft YaHei" panose="020B0503020204020204" pitchFamily="34" charset="-122"/>
            </a:endParaRPr>
          </a:p>
        </p:txBody>
      </p:sp>
      <p:sp>
        <p:nvSpPr>
          <p:cNvPr id="31" name="TextBox 210"/>
          <p:cNvSpPr txBox="1"/>
          <p:nvPr/>
        </p:nvSpPr>
        <p:spPr>
          <a:xfrm>
            <a:off x="437365" y="4304496"/>
            <a:ext cx="2515431" cy="859155"/>
          </a:xfrm>
          <a:prstGeom prst="rect">
            <a:avLst/>
          </a:prstGeom>
          <a:noFill/>
        </p:spPr>
        <p:txBody>
          <a:bodyPr wrap="square" lIns="0" tIns="0" rIns="0" bIns="0" rtlCol="0">
            <a:spAutoFit/>
          </a:bodyPr>
          <a:lstStyle/>
          <a:p>
            <a:pPr marL="342900" indent="-342900" algn="just" defTabSz="1218565">
              <a:buAutoNum type="arabicPeriod"/>
              <a:defRPr/>
            </a:pPr>
            <a:r>
              <a:rPr lang="en-US" altLang="zh-TW" sz="1115" kern="0" dirty="0">
                <a:solidFill>
                  <a:srgbClr val="000000">
                    <a:lumMod val="65000"/>
                    <a:lumOff val="35000"/>
                  </a:srgbClr>
                </a:solidFill>
                <a:latin typeface="微軟正黑體" panose="020B0604030504040204" pitchFamily="34" charset="-120"/>
                <a:ea typeface="微軟正黑體" panose="020B0604030504040204" pitchFamily="34" charset="-120"/>
                <a:cs typeface="微軟正黑體" panose="020B0604030504040204" pitchFamily="34" charset="-120"/>
              </a:rPr>
              <a:t>Low reflection AR coating technology.</a:t>
            </a:r>
            <a:endParaRPr lang="en-US" altLang="zh-CN" sz="1115" kern="0" dirty="0">
              <a:solidFill>
                <a:srgbClr val="000000">
                  <a:lumMod val="65000"/>
                  <a:lumOff val="35000"/>
                </a:srgbClr>
              </a:solidFill>
              <a:latin typeface="微軟正黑體" panose="020B0604030504040204" pitchFamily="34" charset="-120"/>
              <a:ea typeface="微軟正黑體" panose="020B0604030504040204" pitchFamily="34" charset="-120"/>
              <a:cs typeface="微軟正黑體" panose="020B0604030504040204" pitchFamily="34" charset="-120"/>
            </a:endParaRPr>
          </a:p>
          <a:p>
            <a:pPr marL="342900" indent="-342900" algn="just" defTabSz="1218565">
              <a:buAutoNum type="arabicPeriod"/>
              <a:defRPr/>
            </a:pPr>
            <a:r>
              <a:rPr lang="en-US" altLang="zh-CN" sz="1115" kern="0" dirty="0">
                <a:solidFill>
                  <a:srgbClr val="000000">
                    <a:lumMod val="65000"/>
                    <a:lumOff val="35000"/>
                  </a:srgbClr>
                </a:solidFill>
                <a:latin typeface="微軟正黑體" panose="020B0604030504040204" pitchFamily="34" charset="-120"/>
                <a:ea typeface="微軟正黑體" panose="020B0604030504040204" pitchFamily="34" charset="-120"/>
                <a:cs typeface="微軟正黑體" panose="020B0604030504040204" pitchFamily="34" charset="-120"/>
              </a:rPr>
              <a:t>Super black coating on lens barrel.</a:t>
            </a:r>
          </a:p>
          <a:p>
            <a:pPr marL="342900" indent="-342900" algn="just" defTabSz="1218565">
              <a:buAutoNum type="arabicPeriod"/>
              <a:defRPr/>
            </a:pPr>
            <a:r>
              <a:rPr lang="en-US" altLang="zh-CN" sz="1115" kern="0" dirty="0">
                <a:solidFill>
                  <a:srgbClr val="000000">
                    <a:lumMod val="65000"/>
                    <a:lumOff val="35000"/>
                  </a:srgbClr>
                </a:solidFill>
                <a:latin typeface="微軟正黑體" panose="020B0604030504040204" pitchFamily="34" charset="-120"/>
                <a:ea typeface="微軟正黑體" panose="020B0604030504040204" pitchFamily="34" charset="-120"/>
                <a:cs typeface="微軟正黑體" panose="020B0604030504040204" pitchFamily="34" charset="-120"/>
              </a:rPr>
              <a:t>Metal coating technology.</a:t>
            </a:r>
            <a:endParaRPr lang="zh-TW" altLang="zh-CN" sz="1115" kern="0" dirty="0">
              <a:solidFill>
                <a:srgbClr val="000000">
                  <a:lumMod val="65000"/>
                  <a:lumOff val="35000"/>
                </a:srgbClr>
              </a:solidFill>
              <a:latin typeface="微軟正黑體" panose="020B0604030504040204" pitchFamily="34" charset="-120"/>
              <a:ea typeface="微軟正黑體" panose="020B0604030504040204" pitchFamily="34" charset="-120"/>
              <a:cs typeface="微軟正黑體" panose="020B0604030504040204" pitchFamily="34" charset="-120"/>
            </a:endParaRPr>
          </a:p>
        </p:txBody>
      </p:sp>
      <p:grpSp>
        <p:nvGrpSpPr>
          <p:cNvPr id="32" name="组合 38"/>
          <p:cNvGrpSpPr/>
          <p:nvPr/>
        </p:nvGrpSpPr>
        <p:grpSpPr>
          <a:xfrm>
            <a:off x="4964459" y="4227035"/>
            <a:ext cx="2127388" cy="677948"/>
            <a:chOff x="4476081" y="3981586"/>
            <a:chExt cx="1766090" cy="539330"/>
          </a:xfrm>
        </p:grpSpPr>
        <p:cxnSp>
          <p:nvCxnSpPr>
            <p:cNvPr id="33" name="直接连接符 39"/>
            <p:cNvCxnSpPr/>
            <p:nvPr/>
          </p:nvCxnSpPr>
          <p:spPr>
            <a:xfrm flipV="1">
              <a:off x="4476081" y="4520915"/>
              <a:ext cx="1464071" cy="1"/>
            </a:xfrm>
            <a:prstGeom prst="line">
              <a:avLst/>
            </a:prstGeom>
            <a:noFill/>
            <a:ln w="6350" cap="flat" cmpd="sng" algn="ctr">
              <a:solidFill>
                <a:srgbClr val="1E445B"/>
              </a:solidFill>
              <a:prstDash val="dash"/>
              <a:headEnd type="oval" w="sm" len="sm"/>
            </a:ln>
            <a:effectLst/>
          </p:spPr>
        </p:cxnSp>
        <p:cxnSp>
          <p:nvCxnSpPr>
            <p:cNvPr id="34" name="直接连接符 40"/>
            <p:cNvCxnSpPr/>
            <p:nvPr/>
          </p:nvCxnSpPr>
          <p:spPr>
            <a:xfrm>
              <a:off x="5940152" y="3981586"/>
              <a:ext cx="302019" cy="0"/>
            </a:xfrm>
            <a:prstGeom prst="line">
              <a:avLst/>
            </a:prstGeom>
            <a:noFill/>
            <a:ln w="6350" cap="flat" cmpd="sng" algn="ctr">
              <a:solidFill>
                <a:srgbClr val="1E445B"/>
              </a:solidFill>
              <a:prstDash val="dash"/>
              <a:tailEnd type="oval" w="sm" len="sm"/>
            </a:ln>
            <a:effectLst/>
          </p:spPr>
        </p:cxnSp>
        <p:cxnSp>
          <p:nvCxnSpPr>
            <p:cNvPr id="35" name="直接连接符 41"/>
            <p:cNvCxnSpPr/>
            <p:nvPr/>
          </p:nvCxnSpPr>
          <p:spPr>
            <a:xfrm>
              <a:off x="5940152" y="3981586"/>
              <a:ext cx="0" cy="539328"/>
            </a:xfrm>
            <a:prstGeom prst="line">
              <a:avLst/>
            </a:prstGeom>
            <a:noFill/>
            <a:ln w="6350" cap="flat" cmpd="sng" algn="ctr">
              <a:solidFill>
                <a:srgbClr val="1E445B"/>
              </a:solidFill>
              <a:prstDash val="dash"/>
              <a:tailEnd type="none" w="sm" len="sm"/>
            </a:ln>
            <a:effectLst/>
          </p:spPr>
        </p:cxnSp>
      </p:grpSp>
      <p:grpSp>
        <p:nvGrpSpPr>
          <p:cNvPr id="36" name="组合 42"/>
          <p:cNvGrpSpPr/>
          <p:nvPr/>
        </p:nvGrpSpPr>
        <p:grpSpPr>
          <a:xfrm>
            <a:off x="6381087" y="1208181"/>
            <a:ext cx="710761" cy="1104008"/>
            <a:chOff x="5652120" y="1579986"/>
            <a:chExt cx="590051" cy="878275"/>
          </a:xfrm>
        </p:grpSpPr>
        <p:cxnSp>
          <p:nvCxnSpPr>
            <p:cNvPr id="37" name="直接连接符 43"/>
            <p:cNvCxnSpPr/>
            <p:nvPr/>
          </p:nvCxnSpPr>
          <p:spPr>
            <a:xfrm>
              <a:off x="5940152" y="1579986"/>
              <a:ext cx="302019" cy="0"/>
            </a:xfrm>
            <a:prstGeom prst="line">
              <a:avLst/>
            </a:prstGeom>
            <a:noFill/>
            <a:ln w="6350" cap="flat" cmpd="sng" algn="ctr">
              <a:solidFill>
                <a:srgbClr val="1E445B"/>
              </a:solidFill>
              <a:prstDash val="dash"/>
              <a:tailEnd type="oval" w="sm" len="sm"/>
            </a:ln>
            <a:effectLst/>
          </p:spPr>
        </p:cxnSp>
        <p:cxnSp>
          <p:nvCxnSpPr>
            <p:cNvPr id="38" name="直接连接符 44"/>
            <p:cNvCxnSpPr/>
            <p:nvPr/>
          </p:nvCxnSpPr>
          <p:spPr>
            <a:xfrm flipV="1">
              <a:off x="5652120" y="2458260"/>
              <a:ext cx="288032" cy="1"/>
            </a:xfrm>
            <a:prstGeom prst="line">
              <a:avLst/>
            </a:prstGeom>
            <a:noFill/>
            <a:ln w="6350" cap="flat" cmpd="sng" algn="ctr">
              <a:solidFill>
                <a:srgbClr val="1E445B"/>
              </a:solidFill>
              <a:prstDash val="dash"/>
              <a:headEnd type="oval" w="sm" len="sm"/>
            </a:ln>
            <a:effectLst/>
          </p:spPr>
        </p:cxnSp>
        <p:cxnSp>
          <p:nvCxnSpPr>
            <p:cNvPr id="39" name="直接连接符 45"/>
            <p:cNvCxnSpPr/>
            <p:nvPr/>
          </p:nvCxnSpPr>
          <p:spPr>
            <a:xfrm>
              <a:off x="5940152" y="1579986"/>
              <a:ext cx="0" cy="878275"/>
            </a:xfrm>
            <a:prstGeom prst="line">
              <a:avLst/>
            </a:prstGeom>
            <a:noFill/>
            <a:ln w="6350" cap="flat" cmpd="sng" algn="ctr">
              <a:solidFill>
                <a:srgbClr val="1E445B"/>
              </a:solidFill>
              <a:prstDash val="dash"/>
              <a:tailEnd type="none" w="sm" len="sm"/>
            </a:ln>
            <a:effectLst/>
          </p:spPr>
        </p:cxnSp>
      </p:grpSp>
      <p:grpSp>
        <p:nvGrpSpPr>
          <p:cNvPr id="40" name="组合 46"/>
          <p:cNvGrpSpPr/>
          <p:nvPr/>
        </p:nvGrpSpPr>
        <p:grpSpPr>
          <a:xfrm>
            <a:off x="2651308" y="1191343"/>
            <a:ext cx="2313150" cy="264445"/>
            <a:chOff x="2555777" y="1566590"/>
            <a:chExt cx="1920304" cy="210375"/>
          </a:xfrm>
        </p:grpSpPr>
        <p:cxnSp>
          <p:nvCxnSpPr>
            <p:cNvPr id="41" name="直接连接符 47"/>
            <p:cNvCxnSpPr/>
            <p:nvPr/>
          </p:nvCxnSpPr>
          <p:spPr>
            <a:xfrm flipH="1" flipV="1">
              <a:off x="2987824" y="1776964"/>
              <a:ext cx="1488257" cy="1"/>
            </a:xfrm>
            <a:prstGeom prst="line">
              <a:avLst/>
            </a:prstGeom>
            <a:noFill/>
            <a:ln w="6350" cap="flat" cmpd="sng" algn="ctr">
              <a:solidFill>
                <a:srgbClr val="1E445B"/>
              </a:solidFill>
              <a:prstDash val="dash"/>
              <a:headEnd type="oval" w="sm" len="sm"/>
            </a:ln>
            <a:effectLst/>
          </p:spPr>
        </p:cxnSp>
        <p:cxnSp>
          <p:nvCxnSpPr>
            <p:cNvPr id="42" name="直接连接符 48"/>
            <p:cNvCxnSpPr/>
            <p:nvPr/>
          </p:nvCxnSpPr>
          <p:spPr>
            <a:xfrm flipH="1">
              <a:off x="2555777" y="1566590"/>
              <a:ext cx="432048" cy="0"/>
            </a:xfrm>
            <a:prstGeom prst="line">
              <a:avLst/>
            </a:prstGeom>
            <a:noFill/>
            <a:ln w="6350" cap="flat" cmpd="sng" algn="ctr">
              <a:solidFill>
                <a:srgbClr val="1E445B"/>
              </a:solidFill>
              <a:prstDash val="dash"/>
              <a:tailEnd type="oval" w="sm" len="sm"/>
            </a:ln>
            <a:effectLst/>
          </p:spPr>
        </p:cxnSp>
        <p:cxnSp>
          <p:nvCxnSpPr>
            <p:cNvPr id="43" name="直接连接符 49"/>
            <p:cNvCxnSpPr/>
            <p:nvPr/>
          </p:nvCxnSpPr>
          <p:spPr>
            <a:xfrm>
              <a:off x="2987824" y="1579986"/>
              <a:ext cx="0" cy="196978"/>
            </a:xfrm>
            <a:prstGeom prst="line">
              <a:avLst/>
            </a:prstGeom>
            <a:noFill/>
            <a:ln w="6350" cap="flat" cmpd="sng" algn="ctr">
              <a:solidFill>
                <a:srgbClr val="1E445B"/>
              </a:solidFill>
              <a:prstDash val="dash"/>
              <a:tailEnd type="none" w="sm" len="sm"/>
            </a:ln>
            <a:effectLst/>
          </p:spPr>
        </p:cxnSp>
      </p:grpSp>
      <p:grpSp>
        <p:nvGrpSpPr>
          <p:cNvPr id="44" name="组合 50"/>
          <p:cNvGrpSpPr/>
          <p:nvPr/>
        </p:nvGrpSpPr>
        <p:grpSpPr>
          <a:xfrm>
            <a:off x="2651125" y="2312035"/>
            <a:ext cx="896620" cy="443865"/>
            <a:chOff x="2555777" y="2458260"/>
            <a:chExt cx="744129" cy="289336"/>
          </a:xfrm>
        </p:grpSpPr>
        <p:cxnSp>
          <p:nvCxnSpPr>
            <p:cNvPr id="45" name="直接连接符 51"/>
            <p:cNvCxnSpPr/>
            <p:nvPr/>
          </p:nvCxnSpPr>
          <p:spPr>
            <a:xfrm flipH="1">
              <a:off x="2987824" y="2458260"/>
              <a:ext cx="312082" cy="0"/>
            </a:xfrm>
            <a:prstGeom prst="line">
              <a:avLst/>
            </a:prstGeom>
            <a:noFill/>
            <a:ln w="6350" cap="flat" cmpd="sng" algn="ctr">
              <a:solidFill>
                <a:srgbClr val="1E445B"/>
              </a:solidFill>
              <a:prstDash val="dash"/>
              <a:headEnd type="oval" w="sm" len="sm"/>
            </a:ln>
            <a:effectLst/>
          </p:spPr>
        </p:cxnSp>
        <p:cxnSp>
          <p:nvCxnSpPr>
            <p:cNvPr id="46" name="直接连接符 52"/>
            <p:cNvCxnSpPr/>
            <p:nvPr/>
          </p:nvCxnSpPr>
          <p:spPr>
            <a:xfrm flipH="1">
              <a:off x="2555777" y="2747596"/>
              <a:ext cx="432048" cy="0"/>
            </a:xfrm>
            <a:prstGeom prst="line">
              <a:avLst/>
            </a:prstGeom>
            <a:noFill/>
            <a:ln w="6350" cap="flat" cmpd="sng" algn="ctr">
              <a:solidFill>
                <a:srgbClr val="1E445B"/>
              </a:solidFill>
              <a:prstDash val="dash"/>
              <a:tailEnd type="oval" w="sm" len="sm"/>
            </a:ln>
            <a:effectLst/>
          </p:spPr>
        </p:cxnSp>
        <p:cxnSp>
          <p:nvCxnSpPr>
            <p:cNvPr id="47" name="直接连接符 53"/>
            <p:cNvCxnSpPr/>
            <p:nvPr/>
          </p:nvCxnSpPr>
          <p:spPr>
            <a:xfrm>
              <a:off x="2987824" y="2458260"/>
              <a:ext cx="0" cy="289336"/>
            </a:xfrm>
            <a:prstGeom prst="line">
              <a:avLst/>
            </a:prstGeom>
            <a:noFill/>
            <a:ln w="6350" cap="flat" cmpd="sng" algn="ctr">
              <a:solidFill>
                <a:srgbClr val="1E445B"/>
              </a:solidFill>
              <a:prstDash val="dash"/>
              <a:tailEnd type="none" w="sm" len="sm"/>
            </a:ln>
            <a:effectLst/>
          </p:spPr>
        </p:cxnSp>
      </p:grpSp>
      <p:grpSp>
        <p:nvGrpSpPr>
          <p:cNvPr id="48" name="组合 54"/>
          <p:cNvGrpSpPr/>
          <p:nvPr/>
        </p:nvGrpSpPr>
        <p:grpSpPr>
          <a:xfrm>
            <a:off x="2651309" y="4053212"/>
            <a:ext cx="896359" cy="173824"/>
            <a:chOff x="2555777" y="3843303"/>
            <a:chExt cx="744129" cy="138283"/>
          </a:xfrm>
        </p:grpSpPr>
        <p:cxnSp>
          <p:nvCxnSpPr>
            <p:cNvPr id="49" name="直接连接符 55"/>
            <p:cNvCxnSpPr/>
            <p:nvPr/>
          </p:nvCxnSpPr>
          <p:spPr>
            <a:xfrm flipH="1">
              <a:off x="2987824" y="3843303"/>
              <a:ext cx="312082" cy="0"/>
            </a:xfrm>
            <a:prstGeom prst="line">
              <a:avLst/>
            </a:prstGeom>
            <a:noFill/>
            <a:ln w="6350" cap="flat" cmpd="sng" algn="ctr">
              <a:solidFill>
                <a:srgbClr val="1E445B"/>
              </a:solidFill>
              <a:prstDash val="dash"/>
              <a:headEnd type="oval" w="sm" len="sm"/>
            </a:ln>
            <a:effectLst/>
          </p:spPr>
        </p:cxnSp>
        <p:cxnSp>
          <p:nvCxnSpPr>
            <p:cNvPr id="50" name="直接连接符 56"/>
            <p:cNvCxnSpPr/>
            <p:nvPr/>
          </p:nvCxnSpPr>
          <p:spPr>
            <a:xfrm flipH="1">
              <a:off x="2555777" y="3979477"/>
              <a:ext cx="432048" cy="0"/>
            </a:xfrm>
            <a:prstGeom prst="line">
              <a:avLst/>
            </a:prstGeom>
            <a:noFill/>
            <a:ln w="6350" cap="flat" cmpd="sng" algn="ctr">
              <a:solidFill>
                <a:srgbClr val="1E445B"/>
              </a:solidFill>
              <a:prstDash val="dash"/>
              <a:tailEnd type="oval" w="sm" len="sm"/>
            </a:ln>
            <a:effectLst/>
          </p:spPr>
        </p:cxnSp>
        <p:cxnSp>
          <p:nvCxnSpPr>
            <p:cNvPr id="51" name="直接连接符 57"/>
            <p:cNvCxnSpPr/>
            <p:nvPr/>
          </p:nvCxnSpPr>
          <p:spPr>
            <a:xfrm>
              <a:off x="2987824" y="3843303"/>
              <a:ext cx="0" cy="138283"/>
            </a:xfrm>
            <a:prstGeom prst="line">
              <a:avLst/>
            </a:prstGeom>
            <a:noFill/>
            <a:ln w="6350" cap="flat" cmpd="sng" algn="ctr">
              <a:solidFill>
                <a:srgbClr val="1E445B"/>
              </a:solidFill>
              <a:prstDash val="dash"/>
              <a:tailEnd type="none" w="sm" len="sm"/>
            </a:ln>
            <a:effectLst/>
          </p:spPr>
        </p:cxnSp>
      </p:grpSp>
      <p:grpSp>
        <p:nvGrpSpPr>
          <p:cNvPr id="52" name="组合 59"/>
          <p:cNvGrpSpPr/>
          <p:nvPr/>
        </p:nvGrpSpPr>
        <p:grpSpPr>
          <a:xfrm>
            <a:off x="6381743" y="2675888"/>
            <a:ext cx="710761" cy="1377324"/>
            <a:chOff x="5652665" y="2747596"/>
            <a:chExt cx="590051" cy="1095708"/>
          </a:xfrm>
        </p:grpSpPr>
        <p:cxnSp>
          <p:nvCxnSpPr>
            <p:cNvPr id="53" name="直接连接符 60"/>
            <p:cNvCxnSpPr/>
            <p:nvPr/>
          </p:nvCxnSpPr>
          <p:spPr>
            <a:xfrm>
              <a:off x="5940697" y="2747596"/>
              <a:ext cx="302019" cy="0"/>
            </a:xfrm>
            <a:prstGeom prst="line">
              <a:avLst/>
            </a:prstGeom>
            <a:noFill/>
            <a:ln w="6350" cap="flat" cmpd="sng" algn="ctr">
              <a:solidFill>
                <a:srgbClr val="1E445B"/>
              </a:solidFill>
              <a:prstDash val="dash"/>
              <a:tailEnd type="oval" w="sm" len="sm"/>
            </a:ln>
            <a:effectLst/>
          </p:spPr>
        </p:cxnSp>
        <p:cxnSp>
          <p:nvCxnSpPr>
            <p:cNvPr id="54" name="直接连接符 61"/>
            <p:cNvCxnSpPr/>
            <p:nvPr/>
          </p:nvCxnSpPr>
          <p:spPr>
            <a:xfrm flipV="1">
              <a:off x="5652665" y="3843303"/>
              <a:ext cx="288032" cy="1"/>
            </a:xfrm>
            <a:prstGeom prst="line">
              <a:avLst/>
            </a:prstGeom>
            <a:noFill/>
            <a:ln w="6350" cap="flat" cmpd="sng" algn="ctr">
              <a:solidFill>
                <a:srgbClr val="1E445B"/>
              </a:solidFill>
              <a:prstDash val="dash"/>
              <a:headEnd type="oval" w="sm" len="sm"/>
            </a:ln>
            <a:effectLst/>
          </p:spPr>
        </p:cxnSp>
        <p:cxnSp>
          <p:nvCxnSpPr>
            <p:cNvPr id="55" name="直接连接符 62"/>
            <p:cNvCxnSpPr/>
            <p:nvPr/>
          </p:nvCxnSpPr>
          <p:spPr>
            <a:xfrm>
              <a:off x="5940697" y="2747596"/>
              <a:ext cx="0" cy="1095708"/>
            </a:xfrm>
            <a:prstGeom prst="line">
              <a:avLst/>
            </a:prstGeom>
            <a:noFill/>
            <a:ln w="6350" cap="flat" cmpd="sng" algn="ctr">
              <a:solidFill>
                <a:srgbClr val="1E445B"/>
              </a:solidFill>
              <a:prstDash val="dash"/>
              <a:tailEnd type="none" w="sm" len="sm"/>
            </a:ln>
            <a:effectLst/>
          </p:spPr>
        </p:cxnSp>
      </p:grpSp>
      <p:sp>
        <p:nvSpPr>
          <p:cNvPr id="90" name="Rectangle 5"/>
          <p:cNvSpPr txBox="1">
            <a:spLocks noChangeArrowheads="1"/>
          </p:cNvSpPr>
          <p:nvPr/>
        </p:nvSpPr>
        <p:spPr bwMode="auto">
          <a:xfrm>
            <a:off x="1839640" y="103487"/>
            <a:ext cx="6984776" cy="377749"/>
          </a:xfrm>
          <a:prstGeom prst="rect">
            <a:avLst/>
          </a:prstGeom>
          <a:noFill/>
          <a:effectLst>
            <a:glow rad="101600">
              <a:schemeClr val="accent1">
                <a:satMod val="175000"/>
                <a:alpha val="40000"/>
              </a:schemeClr>
            </a:glow>
          </a:effectLst>
          <a:scene3d>
            <a:camera prst="orthographicFront"/>
            <a:lightRig rig="threePt" dir="t"/>
          </a:scene3d>
          <a:sp3d>
            <a:bevelT/>
          </a:sp3d>
        </p:spPr>
        <p:txBody>
          <a:bodyPr/>
          <a:lstStyle>
            <a:defPPr>
              <a:defRPr lang="zh-TW"/>
            </a:defPPr>
            <a:lvl1pPr defTabSz="762000" eaLnBrk="1" hangingPunct="1">
              <a:defRPr sz="1800" b="1">
                <a:latin typeface="Microsoft YaHei" panose="020B0503020204020204" pitchFamily="34" charset="-122"/>
                <a:ea typeface="Microsoft YaHei" panose="020B0503020204020204" pitchFamily="34" charset="-122"/>
                <a:cs typeface="+mj-cs"/>
              </a:defRPr>
            </a:lvl1pPr>
            <a:lvl2pPr algn="ctr" defTabSz="762000" eaLnBrk="0" hangingPunct="0">
              <a:defRPr sz="3700">
                <a:solidFill>
                  <a:schemeClr val="tx2"/>
                </a:solidFill>
                <a:latin typeface="Times New Roman" panose="02020603050405020304" pitchFamily="18" charset="0"/>
              </a:defRPr>
            </a:lvl2pPr>
            <a:lvl3pPr algn="ctr" defTabSz="762000" eaLnBrk="0" hangingPunct="0">
              <a:defRPr sz="3700">
                <a:solidFill>
                  <a:schemeClr val="tx2"/>
                </a:solidFill>
                <a:latin typeface="Times New Roman" panose="02020603050405020304" pitchFamily="18" charset="0"/>
              </a:defRPr>
            </a:lvl3pPr>
            <a:lvl4pPr algn="ctr" defTabSz="762000" eaLnBrk="0" hangingPunct="0">
              <a:defRPr sz="3700">
                <a:solidFill>
                  <a:schemeClr val="tx2"/>
                </a:solidFill>
                <a:latin typeface="Times New Roman" panose="02020603050405020304" pitchFamily="18" charset="0"/>
              </a:defRPr>
            </a:lvl4pPr>
            <a:lvl5pPr algn="ctr" defTabSz="762000" eaLnBrk="0" hangingPunct="0">
              <a:defRPr sz="3700">
                <a:solidFill>
                  <a:schemeClr val="tx2"/>
                </a:solidFill>
                <a:latin typeface="Times New Roman" panose="02020603050405020304" pitchFamily="18" charset="0"/>
              </a:defRPr>
            </a:lvl5pPr>
            <a:lvl6pPr marL="457200" algn="ctr" defTabSz="762000" fontAlgn="base">
              <a:spcBef>
                <a:spcPct val="0"/>
              </a:spcBef>
              <a:spcAft>
                <a:spcPct val="0"/>
              </a:spcAft>
              <a:defRPr sz="3700">
                <a:solidFill>
                  <a:schemeClr val="tx2"/>
                </a:solidFill>
                <a:latin typeface="Times New Roman" panose="02020603050405020304" pitchFamily="18" charset="0"/>
              </a:defRPr>
            </a:lvl6pPr>
            <a:lvl7pPr marL="914400" algn="ctr" defTabSz="762000" fontAlgn="base">
              <a:spcBef>
                <a:spcPct val="0"/>
              </a:spcBef>
              <a:spcAft>
                <a:spcPct val="0"/>
              </a:spcAft>
              <a:defRPr sz="3700">
                <a:solidFill>
                  <a:schemeClr val="tx2"/>
                </a:solidFill>
                <a:latin typeface="Times New Roman" panose="02020603050405020304" pitchFamily="18" charset="0"/>
              </a:defRPr>
            </a:lvl7pPr>
            <a:lvl8pPr marL="1371600" algn="ctr" defTabSz="762000" fontAlgn="base">
              <a:spcBef>
                <a:spcPct val="0"/>
              </a:spcBef>
              <a:spcAft>
                <a:spcPct val="0"/>
              </a:spcAft>
              <a:defRPr sz="3700">
                <a:solidFill>
                  <a:schemeClr val="tx2"/>
                </a:solidFill>
                <a:latin typeface="Times New Roman" panose="02020603050405020304" pitchFamily="18" charset="0"/>
              </a:defRPr>
            </a:lvl8pPr>
            <a:lvl9pPr marL="1828800" algn="ctr" defTabSz="762000" fontAlgn="base">
              <a:spcBef>
                <a:spcPct val="0"/>
              </a:spcBef>
              <a:spcAft>
                <a:spcPct val="0"/>
              </a:spcAft>
              <a:defRPr sz="3700">
                <a:solidFill>
                  <a:schemeClr val="tx2"/>
                </a:solidFill>
                <a:latin typeface="Times New Roman" panose="02020603050405020304" pitchFamily="18" charset="0"/>
              </a:defRPr>
            </a:lvl9pPr>
          </a:lstStyle>
          <a:p>
            <a:pPr>
              <a:defRPr/>
            </a:pPr>
            <a:r>
              <a:rPr lang="en-US" altLang="zh-TW" dirty="0"/>
              <a:t>Competitive Advantages</a:t>
            </a:r>
            <a:r>
              <a:rPr lang="zh-TW" altLang="en-US" dirty="0"/>
              <a:t> </a:t>
            </a:r>
            <a:r>
              <a:rPr lang="en-US" altLang="zh-TW" dirty="0"/>
              <a:t>- Core Competence</a:t>
            </a:r>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CEE45078-413E-4DF5-A04D-8943A233C513}" type="slidenum">
              <a:rPr lang="zh-TW" altLang="en-US" smtClean="0"/>
              <a:t>17</a:t>
            </a:fld>
            <a:endParaRPr lang="zh-TW" altLang="en-US" dirty="0"/>
          </a:p>
        </p:txBody>
      </p:sp>
      <p:grpSp>
        <p:nvGrpSpPr>
          <p:cNvPr id="55" name="群組 54"/>
          <p:cNvGrpSpPr/>
          <p:nvPr/>
        </p:nvGrpSpPr>
        <p:grpSpPr>
          <a:xfrm>
            <a:off x="39440" y="905986"/>
            <a:ext cx="10058297" cy="4543802"/>
            <a:chOff x="-42232" y="872984"/>
            <a:chExt cx="12230196" cy="5991293"/>
          </a:xfrm>
        </p:grpSpPr>
        <p:pic>
          <p:nvPicPr>
            <p:cNvPr id="56" name="圖片 55"/>
            <p:cNvPicPr>
              <a:picLocks noChangeAspect="1"/>
            </p:cNvPicPr>
            <p:nvPr/>
          </p:nvPicPr>
          <p:blipFill>
            <a:blip r:embed="rId2"/>
            <a:stretch>
              <a:fillRect/>
            </a:stretch>
          </p:blipFill>
          <p:spPr>
            <a:xfrm>
              <a:off x="9932797" y="872984"/>
              <a:ext cx="2234789" cy="12437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7" name="圖片 56"/>
            <p:cNvPicPr>
              <a:picLocks noChangeAspect="1"/>
            </p:cNvPicPr>
            <p:nvPr/>
          </p:nvPicPr>
          <p:blipFill>
            <a:blip r:embed="rId3"/>
            <a:stretch>
              <a:fillRect/>
            </a:stretch>
          </p:blipFill>
          <p:spPr>
            <a:xfrm>
              <a:off x="9932796" y="2410110"/>
              <a:ext cx="2234789" cy="12560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8" name="圖片 57"/>
            <p:cNvPicPr>
              <a:picLocks noChangeAspect="1"/>
            </p:cNvPicPr>
            <p:nvPr/>
          </p:nvPicPr>
          <p:blipFill>
            <a:blip r:embed="rId4"/>
            <a:stretch>
              <a:fillRect/>
            </a:stretch>
          </p:blipFill>
          <p:spPr>
            <a:xfrm>
              <a:off x="-10609" y="873643"/>
              <a:ext cx="2234789" cy="1242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9" name="圖片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09" y="5579865"/>
              <a:ext cx="2234789" cy="12560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0" name="Freeform 5"/>
            <p:cNvSpPr/>
            <p:nvPr/>
          </p:nvSpPr>
          <p:spPr bwMode="auto">
            <a:xfrm>
              <a:off x="6113058" y="2137754"/>
              <a:ext cx="1032705" cy="972662"/>
            </a:xfrm>
            <a:custGeom>
              <a:avLst/>
              <a:gdLst>
                <a:gd name="T0" fmla="*/ 230 w 251"/>
                <a:gd name="T1" fmla="*/ 103 h 238"/>
                <a:gd name="T2" fmla="*/ 0 w 251"/>
                <a:gd name="T3" fmla="*/ 0 h 238"/>
                <a:gd name="T4" fmla="*/ 68 w 251"/>
                <a:gd name="T5" fmla="*/ 80 h 238"/>
                <a:gd name="T6" fmla="*/ 2 w 251"/>
                <a:gd name="T7" fmla="*/ 157 h 238"/>
                <a:gd name="T8" fmla="*/ 121 w 251"/>
                <a:gd name="T9" fmla="*/ 215 h 238"/>
                <a:gd name="T10" fmla="*/ 100 w 251"/>
                <a:gd name="T11" fmla="*/ 238 h 238"/>
                <a:gd name="T12" fmla="*/ 242 w 251"/>
                <a:gd name="T13" fmla="*/ 224 h 238"/>
                <a:gd name="T14" fmla="*/ 251 w 251"/>
                <a:gd name="T15" fmla="*/ 82 h 238"/>
                <a:gd name="T16" fmla="*/ 230 w 251"/>
                <a:gd name="T17" fmla="*/ 10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238">
                  <a:moveTo>
                    <a:pt x="230" y="103"/>
                  </a:moveTo>
                  <a:cubicBezTo>
                    <a:pt x="170" y="44"/>
                    <a:pt x="90" y="6"/>
                    <a:pt x="0" y="0"/>
                  </a:cubicBezTo>
                  <a:cubicBezTo>
                    <a:pt x="68" y="80"/>
                    <a:pt x="68" y="80"/>
                    <a:pt x="68" y="80"/>
                  </a:cubicBezTo>
                  <a:cubicBezTo>
                    <a:pt x="2" y="157"/>
                    <a:pt x="2" y="157"/>
                    <a:pt x="2" y="157"/>
                  </a:cubicBezTo>
                  <a:cubicBezTo>
                    <a:pt x="48" y="163"/>
                    <a:pt x="90" y="185"/>
                    <a:pt x="121" y="215"/>
                  </a:cubicBezTo>
                  <a:cubicBezTo>
                    <a:pt x="100" y="238"/>
                    <a:pt x="100" y="238"/>
                    <a:pt x="100" y="238"/>
                  </a:cubicBezTo>
                  <a:cubicBezTo>
                    <a:pt x="242" y="224"/>
                    <a:pt x="242" y="224"/>
                    <a:pt x="242" y="224"/>
                  </a:cubicBezTo>
                  <a:cubicBezTo>
                    <a:pt x="251" y="82"/>
                    <a:pt x="251" y="82"/>
                    <a:pt x="251" y="82"/>
                  </a:cubicBezTo>
                  <a:lnTo>
                    <a:pt x="230" y="103"/>
                  </a:lnTo>
                  <a:close/>
                </a:path>
              </a:pathLst>
            </a:custGeom>
            <a:solidFill>
              <a:schemeClr val="accent5"/>
            </a:solidFill>
            <a:ln>
              <a:noFill/>
            </a:ln>
          </p:spPr>
          <p:txBody>
            <a:bodyPr vert="horz" wrap="square" lIns="121920" tIns="60960" rIns="121920" bIns="60960" numCol="1" anchor="t" anchorCtr="0" compatLnSpc="1"/>
            <a:lstStyle>
              <a:defPPr>
                <a:defRPr lang="en-US"/>
              </a:defPPr>
              <a:lvl1pPr marL="0" algn="l" defTabSz="1375410" rtl="0" eaLnBrk="1" latinLnBrk="0" hangingPunct="1">
                <a:defRPr sz="2665" kern="1200">
                  <a:solidFill>
                    <a:schemeClr val="tx1"/>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8525" algn="l" defTabSz="1375410" rtl="0" eaLnBrk="1" latinLnBrk="0" hangingPunct="1">
                <a:defRPr sz="2665" kern="1200">
                  <a:solidFill>
                    <a:schemeClr val="tx1"/>
                  </a:solidFill>
                  <a:latin typeface="+mn-lt"/>
                  <a:ea typeface="+mn-ea"/>
                  <a:cs typeface="+mn-cs"/>
                </a:defRPr>
              </a:lvl6pPr>
              <a:lvl7pPr marL="4126230" algn="l" defTabSz="1375410" rtl="0" eaLnBrk="1" latinLnBrk="0" hangingPunct="1">
                <a:defRPr sz="2665" kern="1200">
                  <a:solidFill>
                    <a:schemeClr val="tx1"/>
                  </a:solidFill>
                  <a:latin typeface="+mn-lt"/>
                  <a:ea typeface="+mn-ea"/>
                  <a:cs typeface="+mn-cs"/>
                </a:defRPr>
              </a:lvl7pPr>
              <a:lvl8pPr marL="4813935" algn="l" defTabSz="1375410" rtl="0" eaLnBrk="1" latinLnBrk="0" hangingPunct="1">
                <a:defRPr sz="2665" kern="1200">
                  <a:solidFill>
                    <a:schemeClr val="tx1"/>
                  </a:solidFill>
                  <a:latin typeface="+mn-lt"/>
                  <a:ea typeface="+mn-ea"/>
                  <a:cs typeface="+mn-cs"/>
                </a:defRPr>
              </a:lvl8pPr>
              <a:lvl9pPr marL="5501640" algn="l" defTabSz="1375410" rtl="0" eaLnBrk="1" latinLnBrk="0" hangingPunct="1">
                <a:defRPr sz="2665" kern="1200">
                  <a:solidFill>
                    <a:schemeClr val="tx1"/>
                  </a:solidFill>
                  <a:latin typeface="+mn-lt"/>
                  <a:ea typeface="+mn-ea"/>
                  <a:cs typeface="+mn-cs"/>
                </a:defRPr>
              </a:lvl9pPr>
            </a:lstStyle>
            <a:p>
              <a:endParaRPr lang="id-ID" sz="2400" dirty="0">
                <a:latin typeface="Microsoft YaHei" panose="020B0503020204020204" pitchFamily="34" charset="-122"/>
                <a:ea typeface="Microsoft YaHei" panose="020B0503020204020204" pitchFamily="34" charset="-122"/>
                <a:cs typeface="+mn-ea"/>
                <a:sym typeface="+mn-lt"/>
              </a:endParaRPr>
            </a:p>
          </p:txBody>
        </p:sp>
        <p:sp>
          <p:nvSpPr>
            <p:cNvPr id="61" name="Freeform 6"/>
            <p:cNvSpPr/>
            <p:nvPr/>
          </p:nvSpPr>
          <p:spPr bwMode="auto">
            <a:xfrm>
              <a:off x="6673521" y="2640856"/>
              <a:ext cx="963521" cy="1373469"/>
            </a:xfrm>
            <a:custGeom>
              <a:avLst/>
              <a:gdLst>
                <a:gd name="T0" fmla="*/ 201 w 234"/>
                <a:gd name="T1" fmla="*/ 242 h 336"/>
                <a:gd name="T2" fmla="*/ 110 w 234"/>
                <a:gd name="T3" fmla="*/ 0 h 336"/>
                <a:gd name="T4" fmla="*/ 103 w 234"/>
                <a:gd name="T5" fmla="*/ 101 h 336"/>
                <a:gd name="T6" fmla="*/ 0 w 234"/>
                <a:gd name="T7" fmla="*/ 111 h 336"/>
                <a:gd name="T8" fmla="*/ 46 w 234"/>
                <a:gd name="T9" fmla="*/ 242 h 336"/>
                <a:gd name="T10" fmla="*/ 16 w 234"/>
                <a:gd name="T11" fmla="*/ 243 h 336"/>
                <a:gd name="T12" fmla="*/ 125 w 234"/>
                <a:gd name="T13" fmla="*/ 336 h 336"/>
                <a:gd name="T14" fmla="*/ 234 w 234"/>
                <a:gd name="T15" fmla="*/ 243 h 336"/>
                <a:gd name="T16" fmla="*/ 201 w 234"/>
                <a:gd name="T17" fmla="*/ 24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336">
                  <a:moveTo>
                    <a:pt x="201" y="242"/>
                  </a:moveTo>
                  <a:cubicBezTo>
                    <a:pt x="201" y="149"/>
                    <a:pt x="166" y="65"/>
                    <a:pt x="110" y="0"/>
                  </a:cubicBezTo>
                  <a:cubicBezTo>
                    <a:pt x="103" y="101"/>
                    <a:pt x="103" y="101"/>
                    <a:pt x="103" y="101"/>
                  </a:cubicBezTo>
                  <a:cubicBezTo>
                    <a:pt x="0" y="111"/>
                    <a:pt x="0" y="111"/>
                    <a:pt x="0" y="111"/>
                  </a:cubicBezTo>
                  <a:cubicBezTo>
                    <a:pt x="28" y="147"/>
                    <a:pt x="46" y="192"/>
                    <a:pt x="46" y="242"/>
                  </a:cubicBezTo>
                  <a:cubicBezTo>
                    <a:pt x="49" y="242"/>
                    <a:pt x="16" y="243"/>
                    <a:pt x="16" y="243"/>
                  </a:cubicBezTo>
                  <a:cubicBezTo>
                    <a:pt x="125" y="336"/>
                    <a:pt x="125" y="336"/>
                    <a:pt x="125" y="336"/>
                  </a:cubicBezTo>
                  <a:cubicBezTo>
                    <a:pt x="234" y="243"/>
                    <a:pt x="234" y="243"/>
                    <a:pt x="234" y="243"/>
                  </a:cubicBezTo>
                  <a:lnTo>
                    <a:pt x="201" y="242"/>
                  </a:lnTo>
                  <a:close/>
                </a:path>
              </a:pathLst>
            </a:custGeom>
            <a:solidFill>
              <a:schemeClr val="accent6"/>
            </a:solidFill>
            <a:ln>
              <a:noFill/>
            </a:ln>
          </p:spPr>
          <p:txBody>
            <a:bodyPr vert="horz" wrap="square" lIns="121920" tIns="60960" rIns="121920" bIns="60960" numCol="1" anchor="t" anchorCtr="0" compatLnSpc="1"/>
            <a:lstStyle>
              <a:defPPr>
                <a:defRPr lang="en-US"/>
              </a:defPPr>
              <a:lvl1pPr marL="0" algn="l" defTabSz="1375410" rtl="0" eaLnBrk="1" latinLnBrk="0" hangingPunct="1">
                <a:defRPr sz="2665" kern="1200">
                  <a:solidFill>
                    <a:schemeClr val="tx1"/>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8525" algn="l" defTabSz="1375410" rtl="0" eaLnBrk="1" latinLnBrk="0" hangingPunct="1">
                <a:defRPr sz="2665" kern="1200">
                  <a:solidFill>
                    <a:schemeClr val="tx1"/>
                  </a:solidFill>
                  <a:latin typeface="+mn-lt"/>
                  <a:ea typeface="+mn-ea"/>
                  <a:cs typeface="+mn-cs"/>
                </a:defRPr>
              </a:lvl6pPr>
              <a:lvl7pPr marL="4126230" algn="l" defTabSz="1375410" rtl="0" eaLnBrk="1" latinLnBrk="0" hangingPunct="1">
                <a:defRPr sz="2665" kern="1200">
                  <a:solidFill>
                    <a:schemeClr val="tx1"/>
                  </a:solidFill>
                  <a:latin typeface="+mn-lt"/>
                  <a:ea typeface="+mn-ea"/>
                  <a:cs typeface="+mn-cs"/>
                </a:defRPr>
              </a:lvl7pPr>
              <a:lvl8pPr marL="4813935" algn="l" defTabSz="1375410" rtl="0" eaLnBrk="1" latinLnBrk="0" hangingPunct="1">
                <a:defRPr sz="2665" kern="1200">
                  <a:solidFill>
                    <a:schemeClr val="tx1"/>
                  </a:solidFill>
                  <a:latin typeface="+mn-lt"/>
                  <a:ea typeface="+mn-ea"/>
                  <a:cs typeface="+mn-cs"/>
                </a:defRPr>
              </a:lvl8pPr>
              <a:lvl9pPr marL="5501640" algn="l" defTabSz="1375410" rtl="0" eaLnBrk="1" latinLnBrk="0" hangingPunct="1">
                <a:defRPr sz="2665" kern="1200">
                  <a:solidFill>
                    <a:schemeClr val="tx1"/>
                  </a:solidFill>
                  <a:latin typeface="+mn-lt"/>
                  <a:ea typeface="+mn-ea"/>
                  <a:cs typeface="+mn-cs"/>
                </a:defRPr>
              </a:lvl9pPr>
            </a:lstStyle>
            <a:p>
              <a:endParaRPr lang="id-ID" sz="2400">
                <a:latin typeface="Microsoft YaHei" panose="020B0503020204020204" pitchFamily="34" charset="-122"/>
                <a:ea typeface="Microsoft YaHei" panose="020B0503020204020204" pitchFamily="34" charset="-122"/>
                <a:cs typeface="+mn-ea"/>
                <a:sym typeface="+mn-lt"/>
              </a:endParaRPr>
            </a:p>
          </p:txBody>
        </p:sp>
        <p:sp>
          <p:nvSpPr>
            <p:cNvPr id="62" name="Freeform 7"/>
            <p:cNvSpPr/>
            <p:nvPr/>
          </p:nvSpPr>
          <p:spPr bwMode="auto">
            <a:xfrm>
              <a:off x="6538528" y="3727555"/>
              <a:ext cx="953396" cy="1034713"/>
            </a:xfrm>
            <a:custGeom>
              <a:avLst/>
              <a:gdLst>
                <a:gd name="T0" fmla="*/ 232 w 232"/>
                <a:gd name="T1" fmla="*/ 6 h 253"/>
                <a:gd name="T2" fmla="*/ 158 w 232"/>
                <a:gd name="T3" fmla="*/ 70 h 253"/>
                <a:gd name="T4" fmla="*/ 77 w 232"/>
                <a:gd name="T5" fmla="*/ 0 h 253"/>
                <a:gd name="T6" fmla="*/ 19 w 232"/>
                <a:gd name="T7" fmla="*/ 121 h 253"/>
                <a:gd name="T8" fmla="*/ 0 w 232"/>
                <a:gd name="T9" fmla="*/ 102 h 253"/>
                <a:gd name="T10" fmla="*/ 13 w 232"/>
                <a:gd name="T11" fmla="*/ 244 h 253"/>
                <a:gd name="T12" fmla="*/ 156 w 232"/>
                <a:gd name="T13" fmla="*/ 253 h 253"/>
                <a:gd name="T14" fmla="*/ 131 w 232"/>
                <a:gd name="T15" fmla="*/ 229 h 253"/>
                <a:gd name="T16" fmla="*/ 232 w 232"/>
                <a:gd name="T17" fmla="*/ 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53">
                  <a:moveTo>
                    <a:pt x="232" y="6"/>
                  </a:moveTo>
                  <a:cubicBezTo>
                    <a:pt x="158" y="70"/>
                    <a:pt x="158" y="70"/>
                    <a:pt x="158" y="70"/>
                  </a:cubicBezTo>
                  <a:cubicBezTo>
                    <a:pt x="77" y="0"/>
                    <a:pt x="77" y="0"/>
                    <a:pt x="77" y="0"/>
                  </a:cubicBezTo>
                  <a:cubicBezTo>
                    <a:pt x="71" y="47"/>
                    <a:pt x="50" y="89"/>
                    <a:pt x="19" y="121"/>
                  </a:cubicBezTo>
                  <a:cubicBezTo>
                    <a:pt x="0" y="102"/>
                    <a:pt x="0" y="102"/>
                    <a:pt x="0" y="102"/>
                  </a:cubicBezTo>
                  <a:cubicBezTo>
                    <a:pt x="13" y="244"/>
                    <a:pt x="13" y="244"/>
                    <a:pt x="13" y="244"/>
                  </a:cubicBezTo>
                  <a:cubicBezTo>
                    <a:pt x="156" y="253"/>
                    <a:pt x="156" y="253"/>
                    <a:pt x="156" y="253"/>
                  </a:cubicBezTo>
                  <a:cubicBezTo>
                    <a:pt x="131" y="229"/>
                    <a:pt x="131" y="229"/>
                    <a:pt x="131" y="229"/>
                  </a:cubicBezTo>
                  <a:cubicBezTo>
                    <a:pt x="188" y="170"/>
                    <a:pt x="225" y="92"/>
                    <a:pt x="232" y="6"/>
                  </a:cubicBezTo>
                  <a:close/>
                </a:path>
              </a:pathLst>
            </a:custGeom>
            <a:solidFill>
              <a:schemeClr val="tx2">
                <a:lumMod val="60000"/>
                <a:lumOff val="40000"/>
              </a:schemeClr>
            </a:solidFill>
            <a:ln>
              <a:noFill/>
            </a:ln>
          </p:spPr>
          <p:txBody>
            <a:bodyPr vert="horz" wrap="square" lIns="121920" tIns="60960" rIns="121920" bIns="60960" numCol="1" anchor="t" anchorCtr="0" compatLnSpc="1"/>
            <a:lstStyle>
              <a:defPPr>
                <a:defRPr lang="en-US"/>
              </a:defPPr>
              <a:lvl1pPr marL="0" algn="l" defTabSz="1375410" rtl="0" eaLnBrk="1" latinLnBrk="0" hangingPunct="1">
                <a:defRPr sz="2665" kern="1200">
                  <a:solidFill>
                    <a:schemeClr val="tx1"/>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8525" algn="l" defTabSz="1375410" rtl="0" eaLnBrk="1" latinLnBrk="0" hangingPunct="1">
                <a:defRPr sz="2665" kern="1200">
                  <a:solidFill>
                    <a:schemeClr val="tx1"/>
                  </a:solidFill>
                  <a:latin typeface="+mn-lt"/>
                  <a:ea typeface="+mn-ea"/>
                  <a:cs typeface="+mn-cs"/>
                </a:defRPr>
              </a:lvl6pPr>
              <a:lvl7pPr marL="4126230" algn="l" defTabSz="1375410" rtl="0" eaLnBrk="1" latinLnBrk="0" hangingPunct="1">
                <a:defRPr sz="2665" kern="1200">
                  <a:solidFill>
                    <a:schemeClr val="tx1"/>
                  </a:solidFill>
                  <a:latin typeface="+mn-lt"/>
                  <a:ea typeface="+mn-ea"/>
                  <a:cs typeface="+mn-cs"/>
                </a:defRPr>
              </a:lvl7pPr>
              <a:lvl8pPr marL="4813935" algn="l" defTabSz="1375410" rtl="0" eaLnBrk="1" latinLnBrk="0" hangingPunct="1">
                <a:defRPr sz="2665" kern="1200">
                  <a:solidFill>
                    <a:schemeClr val="tx1"/>
                  </a:solidFill>
                  <a:latin typeface="+mn-lt"/>
                  <a:ea typeface="+mn-ea"/>
                  <a:cs typeface="+mn-cs"/>
                </a:defRPr>
              </a:lvl8pPr>
              <a:lvl9pPr marL="5501640" algn="l" defTabSz="1375410" rtl="0" eaLnBrk="1" latinLnBrk="0" hangingPunct="1">
                <a:defRPr sz="2665" kern="1200">
                  <a:solidFill>
                    <a:schemeClr val="tx1"/>
                  </a:solidFill>
                  <a:latin typeface="+mn-lt"/>
                  <a:ea typeface="+mn-ea"/>
                  <a:cs typeface="+mn-cs"/>
                </a:defRPr>
              </a:lvl9pPr>
            </a:lstStyle>
            <a:p>
              <a:endParaRPr lang="id-ID" sz="2400" dirty="0">
                <a:latin typeface="Microsoft YaHei" panose="020B0503020204020204" pitchFamily="34" charset="-122"/>
                <a:ea typeface="Microsoft YaHei" panose="020B0503020204020204" pitchFamily="34" charset="-122"/>
                <a:cs typeface="+mn-ea"/>
                <a:sym typeface="+mn-lt"/>
              </a:endParaRPr>
            </a:p>
          </p:txBody>
        </p:sp>
        <p:sp>
          <p:nvSpPr>
            <p:cNvPr id="63" name="Freeform 8"/>
            <p:cNvSpPr/>
            <p:nvPr/>
          </p:nvSpPr>
          <p:spPr bwMode="auto">
            <a:xfrm>
              <a:off x="5640579" y="4282641"/>
              <a:ext cx="1361753" cy="972662"/>
            </a:xfrm>
            <a:custGeom>
              <a:avLst/>
              <a:gdLst>
                <a:gd name="T0" fmla="*/ 234 w 331"/>
                <a:gd name="T1" fmla="*/ 108 h 238"/>
                <a:gd name="T2" fmla="*/ 224 w 331"/>
                <a:gd name="T3" fmla="*/ 0 h 238"/>
                <a:gd name="T4" fmla="*/ 93 w 331"/>
                <a:gd name="T5" fmla="*/ 50 h 238"/>
                <a:gd name="T6" fmla="*/ 93 w 331"/>
                <a:gd name="T7" fmla="*/ 21 h 238"/>
                <a:gd name="T8" fmla="*/ 0 w 331"/>
                <a:gd name="T9" fmla="*/ 129 h 238"/>
                <a:gd name="T10" fmla="*/ 93 w 331"/>
                <a:gd name="T11" fmla="*/ 238 h 238"/>
                <a:gd name="T12" fmla="*/ 93 w 331"/>
                <a:gd name="T13" fmla="*/ 205 h 238"/>
                <a:gd name="T14" fmla="*/ 331 w 331"/>
                <a:gd name="T15" fmla="*/ 114 h 238"/>
                <a:gd name="T16" fmla="*/ 234 w 331"/>
                <a:gd name="T17" fmla="*/ 10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1" h="238">
                  <a:moveTo>
                    <a:pt x="234" y="108"/>
                  </a:moveTo>
                  <a:cubicBezTo>
                    <a:pt x="224" y="0"/>
                    <a:pt x="224" y="0"/>
                    <a:pt x="224" y="0"/>
                  </a:cubicBezTo>
                  <a:cubicBezTo>
                    <a:pt x="189" y="31"/>
                    <a:pt x="144" y="49"/>
                    <a:pt x="93" y="50"/>
                  </a:cubicBezTo>
                  <a:cubicBezTo>
                    <a:pt x="93" y="21"/>
                    <a:pt x="93" y="21"/>
                    <a:pt x="93" y="21"/>
                  </a:cubicBezTo>
                  <a:cubicBezTo>
                    <a:pt x="0" y="129"/>
                    <a:pt x="0" y="129"/>
                    <a:pt x="0" y="129"/>
                  </a:cubicBezTo>
                  <a:cubicBezTo>
                    <a:pt x="93" y="238"/>
                    <a:pt x="93" y="238"/>
                    <a:pt x="93" y="238"/>
                  </a:cubicBezTo>
                  <a:cubicBezTo>
                    <a:pt x="93" y="205"/>
                    <a:pt x="93" y="205"/>
                    <a:pt x="93" y="205"/>
                  </a:cubicBezTo>
                  <a:cubicBezTo>
                    <a:pt x="185" y="205"/>
                    <a:pt x="268" y="169"/>
                    <a:pt x="331" y="114"/>
                  </a:cubicBezTo>
                  <a:lnTo>
                    <a:pt x="234" y="108"/>
                  </a:lnTo>
                  <a:close/>
                </a:path>
              </a:pathLst>
            </a:custGeom>
            <a:solidFill>
              <a:schemeClr val="tx2">
                <a:lumMod val="40000"/>
                <a:lumOff val="60000"/>
              </a:schemeClr>
            </a:solidFill>
            <a:ln>
              <a:noFill/>
            </a:ln>
          </p:spPr>
          <p:txBody>
            <a:bodyPr vert="horz" wrap="square" lIns="121920" tIns="60960" rIns="121920" bIns="60960" numCol="1" anchor="t" anchorCtr="0" compatLnSpc="1"/>
            <a:lstStyle>
              <a:defPPr>
                <a:defRPr lang="en-US"/>
              </a:defPPr>
              <a:lvl1pPr marL="0" algn="l" defTabSz="1375410" rtl="0" eaLnBrk="1" latinLnBrk="0" hangingPunct="1">
                <a:defRPr sz="2665" kern="1200">
                  <a:solidFill>
                    <a:schemeClr val="tx1"/>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8525" algn="l" defTabSz="1375410" rtl="0" eaLnBrk="1" latinLnBrk="0" hangingPunct="1">
                <a:defRPr sz="2665" kern="1200">
                  <a:solidFill>
                    <a:schemeClr val="tx1"/>
                  </a:solidFill>
                  <a:latin typeface="+mn-lt"/>
                  <a:ea typeface="+mn-ea"/>
                  <a:cs typeface="+mn-cs"/>
                </a:defRPr>
              </a:lvl6pPr>
              <a:lvl7pPr marL="4126230" algn="l" defTabSz="1375410" rtl="0" eaLnBrk="1" latinLnBrk="0" hangingPunct="1">
                <a:defRPr sz="2665" kern="1200">
                  <a:solidFill>
                    <a:schemeClr val="tx1"/>
                  </a:solidFill>
                  <a:latin typeface="+mn-lt"/>
                  <a:ea typeface="+mn-ea"/>
                  <a:cs typeface="+mn-cs"/>
                </a:defRPr>
              </a:lvl7pPr>
              <a:lvl8pPr marL="4813935" algn="l" defTabSz="1375410" rtl="0" eaLnBrk="1" latinLnBrk="0" hangingPunct="1">
                <a:defRPr sz="2665" kern="1200">
                  <a:solidFill>
                    <a:schemeClr val="tx1"/>
                  </a:solidFill>
                  <a:latin typeface="+mn-lt"/>
                  <a:ea typeface="+mn-ea"/>
                  <a:cs typeface="+mn-cs"/>
                </a:defRPr>
              </a:lvl8pPr>
              <a:lvl9pPr marL="5501640" algn="l" defTabSz="1375410" rtl="0" eaLnBrk="1" latinLnBrk="0" hangingPunct="1">
                <a:defRPr sz="2665" kern="1200">
                  <a:solidFill>
                    <a:schemeClr val="tx1"/>
                  </a:solidFill>
                  <a:latin typeface="+mn-lt"/>
                  <a:ea typeface="+mn-ea"/>
                  <a:cs typeface="+mn-cs"/>
                </a:defRPr>
              </a:lvl9pPr>
            </a:lstStyle>
            <a:p>
              <a:endParaRPr lang="id-ID" sz="2400">
                <a:latin typeface="Microsoft YaHei" panose="020B0503020204020204" pitchFamily="34" charset="-122"/>
                <a:ea typeface="Microsoft YaHei" panose="020B0503020204020204" pitchFamily="34" charset="-122"/>
                <a:cs typeface="+mn-ea"/>
                <a:sym typeface="+mn-lt"/>
              </a:endParaRPr>
            </a:p>
          </p:txBody>
        </p:sp>
        <p:sp>
          <p:nvSpPr>
            <p:cNvPr id="64" name="Freeform 9"/>
            <p:cNvSpPr/>
            <p:nvPr/>
          </p:nvSpPr>
          <p:spPr bwMode="auto">
            <a:xfrm>
              <a:off x="4882922" y="4165251"/>
              <a:ext cx="1041143" cy="955893"/>
            </a:xfrm>
            <a:custGeom>
              <a:avLst/>
              <a:gdLst>
                <a:gd name="T0" fmla="*/ 184 w 253"/>
                <a:gd name="T1" fmla="*/ 158 h 234"/>
                <a:gd name="T2" fmla="*/ 253 w 253"/>
                <a:gd name="T3" fmla="*/ 77 h 234"/>
                <a:gd name="T4" fmla="*/ 131 w 253"/>
                <a:gd name="T5" fmla="*/ 21 h 234"/>
                <a:gd name="T6" fmla="*/ 152 w 253"/>
                <a:gd name="T7" fmla="*/ 0 h 234"/>
                <a:gd name="T8" fmla="*/ 9 w 253"/>
                <a:gd name="T9" fmla="*/ 14 h 234"/>
                <a:gd name="T10" fmla="*/ 0 w 253"/>
                <a:gd name="T11" fmla="*/ 156 h 234"/>
                <a:gd name="T12" fmla="*/ 23 w 253"/>
                <a:gd name="T13" fmla="*/ 133 h 234"/>
                <a:gd name="T14" fmla="*/ 248 w 253"/>
                <a:gd name="T15" fmla="*/ 234 h 234"/>
                <a:gd name="T16" fmla="*/ 184 w 253"/>
                <a:gd name="T17" fmla="*/ 15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234">
                  <a:moveTo>
                    <a:pt x="184" y="158"/>
                  </a:moveTo>
                  <a:cubicBezTo>
                    <a:pt x="253" y="77"/>
                    <a:pt x="253" y="77"/>
                    <a:pt x="253" y="77"/>
                  </a:cubicBezTo>
                  <a:cubicBezTo>
                    <a:pt x="207" y="72"/>
                    <a:pt x="165" y="52"/>
                    <a:pt x="131" y="21"/>
                  </a:cubicBezTo>
                  <a:cubicBezTo>
                    <a:pt x="152" y="0"/>
                    <a:pt x="152" y="0"/>
                    <a:pt x="152" y="0"/>
                  </a:cubicBezTo>
                  <a:cubicBezTo>
                    <a:pt x="9" y="14"/>
                    <a:pt x="9" y="14"/>
                    <a:pt x="9" y="14"/>
                  </a:cubicBezTo>
                  <a:cubicBezTo>
                    <a:pt x="0" y="156"/>
                    <a:pt x="0" y="156"/>
                    <a:pt x="0" y="156"/>
                  </a:cubicBezTo>
                  <a:cubicBezTo>
                    <a:pt x="23" y="133"/>
                    <a:pt x="23" y="133"/>
                    <a:pt x="23" y="133"/>
                  </a:cubicBezTo>
                  <a:cubicBezTo>
                    <a:pt x="82" y="190"/>
                    <a:pt x="161" y="227"/>
                    <a:pt x="248" y="234"/>
                  </a:cubicBezTo>
                  <a:lnTo>
                    <a:pt x="184" y="158"/>
                  </a:lnTo>
                  <a:close/>
                </a:path>
              </a:pathLst>
            </a:custGeom>
            <a:solidFill>
              <a:schemeClr val="accent1"/>
            </a:solidFill>
            <a:ln>
              <a:noFill/>
            </a:ln>
          </p:spPr>
          <p:txBody>
            <a:bodyPr vert="horz" wrap="square" lIns="121920" tIns="60960" rIns="121920" bIns="60960" numCol="1" anchor="t" anchorCtr="0" compatLnSpc="1"/>
            <a:lstStyle>
              <a:defPPr>
                <a:defRPr lang="en-US"/>
              </a:defPPr>
              <a:lvl1pPr marL="0" algn="l" defTabSz="1375410" rtl="0" eaLnBrk="1" latinLnBrk="0" hangingPunct="1">
                <a:defRPr sz="2665" kern="1200">
                  <a:solidFill>
                    <a:schemeClr val="tx1"/>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8525" algn="l" defTabSz="1375410" rtl="0" eaLnBrk="1" latinLnBrk="0" hangingPunct="1">
                <a:defRPr sz="2665" kern="1200">
                  <a:solidFill>
                    <a:schemeClr val="tx1"/>
                  </a:solidFill>
                  <a:latin typeface="+mn-lt"/>
                  <a:ea typeface="+mn-ea"/>
                  <a:cs typeface="+mn-cs"/>
                </a:defRPr>
              </a:lvl6pPr>
              <a:lvl7pPr marL="4126230" algn="l" defTabSz="1375410" rtl="0" eaLnBrk="1" latinLnBrk="0" hangingPunct="1">
                <a:defRPr sz="2665" kern="1200">
                  <a:solidFill>
                    <a:schemeClr val="tx1"/>
                  </a:solidFill>
                  <a:latin typeface="+mn-lt"/>
                  <a:ea typeface="+mn-ea"/>
                  <a:cs typeface="+mn-cs"/>
                </a:defRPr>
              </a:lvl7pPr>
              <a:lvl8pPr marL="4813935" algn="l" defTabSz="1375410" rtl="0" eaLnBrk="1" latinLnBrk="0" hangingPunct="1">
                <a:defRPr sz="2665" kern="1200">
                  <a:solidFill>
                    <a:schemeClr val="tx1"/>
                  </a:solidFill>
                  <a:latin typeface="+mn-lt"/>
                  <a:ea typeface="+mn-ea"/>
                  <a:cs typeface="+mn-cs"/>
                </a:defRPr>
              </a:lvl8pPr>
              <a:lvl9pPr marL="5501640" algn="l" defTabSz="1375410" rtl="0" eaLnBrk="1" latinLnBrk="0" hangingPunct="1">
                <a:defRPr sz="2665" kern="1200">
                  <a:solidFill>
                    <a:schemeClr val="tx1"/>
                  </a:solidFill>
                  <a:latin typeface="+mn-lt"/>
                  <a:ea typeface="+mn-ea"/>
                  <a:cs typeface="+mn-cs"/>
                </a:defRPr>
              </a:lvl9pPr>
            </a:lstStyle>
            <a:p>
              <a:endParaRPr lang="id-ID" sz="2400">
                <a:latin typeface="Microsoft YaHei" panose="020B0503020204020204" pitchFamily="34" charset="-122"/>
                <a:ea typeface="Microsoft YaHei" panose="020B0503020204020204" pitchFamily="34" charset="-122"/>
                <a:cs typeface="+mn-ea"/>
                <a:sym typeface="+mn-lt"/>
              </a:endParaRPr>
            </a:p>
          </p:txBody>
        </p:sp>
        <p:sp>
          <p:nvSpPr>
            <p:cNvPr id="65" name="Freeform 10"/>
            <p:cNvSpPr/>
            <p:nvPr/>
          </p:nvSpPr>
          <p:spPr bwMode="auto">
            <a:xfrm>
              <a:off x="4385134" y="3261347"/>
              <a:ext cx="966896" cy="1361727"/>
            </a:xfrm>
            <a:custGeom>
              <a:avLst/>
              <a:gdLst>
                <a:gd name="T0" fmla="*/ 130 w 235"/>
                <a:gd name="T1" fmla="*/ 235 h 333"/>
                <a:gd name="T2" fmla="*/ 235 w 235"/>
                <a:gd name="T3" fmla="*/ 225 h 333"/>
                <a:gd name="T4" fmla="*/ 185 w 235"/>
                <a:gd name="T5" fmla="*/ 93 h 333"/>
                <a:gd name="T6" fmla="*/ 218 w 235"/>
                <a:gd name="T7" fmla="*/ 93 h 333"/>
                <a:gd name="T8" fmla="*/ 109 w 235"/>
                <a:gd name="T9" fmla="*/ 0 h 333"/>
                <a:gd name="T10" fmla="*/ 0 w 235"/>
                <a:gd name="T11" fmla="*/ 93 h 333"/>
                <a:gd name="T12" fmla="*/ 32 w 235"/>
                <a:gd name="T13" fmla="*/ 93 h 333"/>
                <a:gd name="T14" fmla="*/ 124 w 235"/>
                <a:gd name="T15" fmla="*/ 333 h 333"/>
                <a:gd name="T16" fmla="*/ 130 w 235"/>
                <a:gd name="T17" fmla="*/ 23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333">
                  <a:moveTo>
                    <a:pt x="130" y="235"/>
                  </a:moveTo>
                  <a:cubicBezTo>
                    <a:pt x="235" y="225"/>
                    <a:pt x="235" y="225"/>
                    <a:pt x="235" y="225"/>
                  </a:cubicBezTo>
                  <a:cubicBezTo>
                    <a:pt x="205" y="189"/>
                    <a:pt x="186" y="144"/>
                    <a:pt x="185" y="93"/>
                  </a:cubicBezTo>
                  <a:cubicBezTo>
                    <a:pt x="218" y="93"/>
                    <a:pt x="218" y="93"/>
                    <a:pt x="218" y="93"/>
                  </a:cubicBezTo>
                  <a:cubicBezTo>
                    <a:pt x="109" y="0"/>
                    <a:pt x="109" y="0"/>
                    <a:pt x="109" y="0"/>
                  </a:cubicBezTo>
                  <a:cubicBezTo>
                    <a:pt x="0" y="93"/>
                    <a:pt x="0" y="93"/>
                    <a:pt x="0" y="93"/>
                  </a:cubicBezTo>
                  <a:cubicBezTo>
                    <a:pt x="32" y="93"/>
                    <a:pt x="32" y="93"/>
                    <a:pt x="32" y="93"/>
                  </a:cubicBezTo>
                  <a:cubicBezTo>
                    <a:pt x="33" y="186"/>
                    <a:pt x="68" y="268"/>
                    <a:pt x="124" y="333"/>
                  </a:cubicBezTo>
                  <a:lnTo>
                    <a:pt x="130" y="235"/>
                  </a:lnTo>
                  <a:close/>
                </a:path>
              </a:pathLst>
            </a:custGeom>
            <a:solidFill>
              <a:schemeClr val="accent2"/>
            </a:solidFill>
            <a:ln>
              <a:noFill/>
            </a:ln>
          </p:spPr>
          <p:txBody>
            <a:bodyPr vert="horz" wrap="square" lIns="121920" tIns="60960" rIns="121920" bIns="60960" numCol="1" anchor="t" anchorCtr="0" compatLnSpc="1"/>
            <a:lstStyle>
              <a:defPPr>
                <a:defRPr lang="en-US"/>
              </a:defPPr>
              <a:lvl1pPr marL="0" algn="l" defTabSz="1375410" rtl="0" eaLnBrk="1" latinLnBrk="0" hangingPunct="1">
                <a:defRPr sz="2665" kern="1200">
                  <a:solidFill>
                    <a:schemeClr val="tx1"/>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8525" algn="l" defTabSz="1375410" rtl="0" eaLnBrk="1" latinLnBrk="0" hangingPunct="1">
                <a:defRPr sz="2665" kern="1200">
                  <a:solidFill>
                    <a:schemeClr val="tx1"/>
                  </a:solidFill>
                  <a:latin typeface="+mn-lt"/>
                  <a:ea typeface="+mn-ea"/>
                  <a:cs typeface="+mn-cs"/>
                </a:defRPr>
              </a:lvl6pPr>
              <a:lvl7pPr marL="4126230" algn="l" defTabSz="1375410" rtl="0" eaLnBrk="1" latinLnBrk="0" hangingPunct="1">
                <a:defRPr sz="2665" kern="1200">
                  <a:solidFill>
                    <a:schemeClr val="tx1"/>
                  </a:solidFill>
                  <a:latin typeface="+mn-lt"/>
                  <a:ea typeface="+mn-ea"/>
                  <a:cs typeface="+mn-cs"/>
                </a:defRPr>
              </a:lvl7pPr>
              <a:lvl8pPr marL="4813935" algn="l" defTabSz="1375410" rtl="0" eaLnBrk="1" latinLnBrk="0" hangingPunct="1">
                <a:defRPr sz="2665" kern="1200">
                  <a:solidFill>
                    <a:schemeClr val="tx1"/>
                  </a:solidFill>
                  <a:latin typeface="+mn-lt"/>
                  <a:ea typeface="+mn-ea"/>
                  <a:cs typeface="+mn-cs"/>
                </a:defRPr>
              </a:lvl8pPr>
              <a:lvl9pPr marL="5501640" algn="l" defTabSz="1375410" rtl="0" eaLnBrk="1" latinLnBrk="0" hangingPunct="1">
                <a:defRPr sz="2665" kern="1200">
                  <a:solidFill>
                    <a:schemeClr val="tx1"/>
                  </a:solidFill>
                  <a:latin typeface="+mn-lt"/>
                  <a:ea typeface="+mn-ea"/>
                  <a:cs typeface="+mn-cs"/>
                </a:defRPr>
              </a:lvl9pPr>
            </a:lstStyle>
            <a:p>
              <a:endParaRPr lang="id-ID" sz="2400">
                <a:latin typeface="Microsoft YaHei" panose="020B0503020204020204" pitchFamily="34" charset="-122"/>
                <a:ea typeface="Microsoft YaHei" panose="020B0503020204020204" pitchFamily="34" charset="-122"/>
                <a:cs typeface="+mn-ea"/>
                <a:sym typeface="+mn-lt"/>
              </a:endParaRPr>
            </a:p>
          </p:txBody>
        </p:sp>
        <p:sp>
          <p:nvSpPr>
            <p:cNvPr id="66" name="Freeform 11"/>
            <p:cNvSpPr/>
            <p:nvPr/>
          </p:nvSpPr>
          <p:spPr bwMode="auto">
            <a:xfrm>
              <a:off x="4513378" y="2513403"/>
              <a:ext cx="970270" cy="1022972"/>
            </a:xfrm>
            <a:custGeom>
              <a:avLst/>
              <a:gdLst>
                <a:gd name="T0" fmla="*/ 223 w 236"/>
                <a:gd name="T1" fmla="*/ 9 h 250"/>
                <a:gd name="T2" fmla="*/ 80 w 236"/>
                <a:gd name="T3" fmla="*/ 0 h 250"/>
                <a:gd name="T4" fmla="*/ 102 w 236"/>
                <a:gd name="T5" fmla="*/ 21 h 250"/>
                <a:gd name="T6" fmla="*/ 0 w 236"/>
                <a:gd name="T7" fmla="*/ 250 h 250"/>
                <a:gd name="T8" fmla="*/ 78 w 236"/>
                <a:gd name="T9" fmla="*/ 183 h 250"/>
                <a:gd name="T10" fmla="*/ 156 w 236"/>
                <a:gd name="T11" fmla="*/ 250 h 250"/>
                <a:gd name="T12" fmla="*/ 213 w 236"/>
                <a:gd name="T13" fmla="*/ 129 h 250"/>
                <a:gd name="T14" fmla="*/ 236 w 236"/>
                <a:gd name="T15" fmla="*/ 151 h 250"/>
                <a:gd name="T16" fmla="*/ 223 w 236"/>
                <a:gd name="T17" fmla="*/ 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250">
                  <a:moveTo>
                    <a:pt x="223" y="9"/>
                  </a:moveTo>
                  <a:cubicBezTo>
                    <a:pt x="80" y="0"/>
                    <a:pt x="80" y="0"/>
                    <a:pt x="80" y="0"/>
                  </a:cubicBezTo>
                  <a:cubicBezTo>
                    <a:pt x="102" y="21"/>
                    <a:pt x="102" y="21"/>
                    <a:pt x="102" y="21"/>
                  </a:cubicBezTo>
                  <a:cubicBezTo>
                    <a:pt x="44" y="81"/>
                    <a:pt x="6" y="161"/>
                    <a:pt x="0" y="250"/>
                  </a:cubicBezTo>
                  <a:cubicBezTo>
                    <a:pt x="78" y="183"/>
                    <a:pt x="78" y="183"/>
                    <a:pt x="78" y="183"/>
                  </a:cubicBezTo>
                  <a:cubicBezTo>
                    <a:pt x="156" y="250"/>
                    <a:pt x="156" y="250"/>
                    <a:pt x="156" y="250"/>
                  </a:cubicBezTo>
                  <a:cubicBezTo>
                    <a:pt x="161" y="204"/>
                    <a:pt x="182" y="161"/>
                    <a:pt x="213" y="129"/>
                  </a:cubicBezTo>
                  <a:cubicBezTo>
                    <a:pt x="236" y="151"/>
                    <a:pt x="236" y="151"/>
                    <a:pt x="236" y="151"/>
                  </a:cubicBezTo>
                  <a:lnTo>
                    <a:pt x="223" y="9"/>
                  </a:lnTo>
                  <a:close/>
                </a:path>
              </a:pathLst>
            </a:custGeom>
            <a:solidFill>
              <a:schemeClr val="accent3"/>
            </a:solidFill>
            <a:ln>
              <a:noFill/>
            </a:ln>
          </p:spPr>
          <p:txBody>
            <a:bodyPr vert="horz" wrap="square" lIns="121920" tIns="60960" rIns="121920" bIns="60960" numCol="1" anchor="t" anchorCtr="0" compatLnSpc="1"/>
            <a:lstStyle>
              <a:defPPr>
                <a:defRPr lang="en-US"/>
              </a:defPPr>
              <a:lvl1pPr marL="0" algn="l" defTabSz="1375410" rtl="0" eaLnBrk="1" latinLnBrk="0" hangingPunct="1">
                <a:defRPr sz="2665" kern="1200">
                  <a:solidFill>
                    <a:schemeClr val="tx1"/>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8525" algn="l" defTabSz="1375410" rtl="0" eaLnBrk="1" latinLnBrk="0" hangingPunct="1">
                <a:defRPr sz="2665" kern="1200">
                  <a:solidFill>
                    <a:schemeClr val="tx1"/>
                  </a:solidFill>
                  <a:latin typeface="+mn-lt"/>
                  <a:ea typeface="+mn-ea"/>
                  <a:cs typeface="+mn-cs"/>
                </a:defRPr>
              </a:lvl6pPr>
              <a:lvl7pPr marL="4126230" algn="l" defTabSz="1375410" rtl="0" eaLnBrk="1" latinLnBrk="0" hangingPunct="1">
                <a:defRPr sz="2665" kern="1200">
                  <a:solidFill>
                    <a:schemeClr val="tx1"/>
                  </a:solidFill>
                  <a:latin typeface="+mn-lt"/>
                  <a:ea typeface="+mn-ea"/>
                  <a:cs typeface="+mn-cs"/>
                </a:defRPr>
              </a:lvl7pPr>
              <a:lvl8pPr marL="4813935" algn="l" defTabSz="1375410" rtl="0" eaLnBrk="1" latinLnBrk="0" hangingPunct="1">
                <a:defRPr sz="2665" kern="1200">
                  <a:solidFill>
                    <a:schemeClr val="tx1"/>
                  </a:solidFill>
                  <a:latin typeface="+mn-lt"/>
                  <a:ea typeface="+mn-ea"/>
                  <a:cs typeface="+mn-cs"/>
                </a:defRPr>
              </a:lvl8pPr>
              <a:lvl9pPr marL="5501640" algn="l" defTabSz="1375410" rtl="0" eaLnBrk="1" latinLnBrk="0" hangingPunct="1">
                <a:defRPr sz="2665" kern="1200">
                  <a:solidFill>
                    <a:schemeClr val="tx1"/>
                  </a:solidFill>
                  <a:latin typeface="+mn-lt"/>
                  <a:ea typeface="+mn-ea"/>
                  <a:cs typeface="+mn-cs"/>
                </a:defRPr>
              </a:lvl9pPr>
            </a:lstStyle>
            <a:p>
              <a:endParaRPr lang="id-ID" sz="2400">
                <a:latin typeface="Microsoft YaHei" panose="020B0503020204020204" pitchFamily="34" charset="-122"/>
                <a:ea typeface="Microsoft YaHei" panose="020B0503020204020204" pitchFamily="34" charset="-122"/>
                <a:cs typeface="+mn-ea"/>
                <a:sym typeface="+mn-lt"/>
              </a:endParaRPr>
            </a:p>
          </p:txBody>
        </p:sp>
        <p:sp>
          <p:nvSpPr>
            <p:cNvPr id="67" name="Freeform 12"/>
            <p:cNvSpPr/>
            <p:nvPr/>
          </p:nvSpPr>
          <p:spPr bwMode="auto">
            <a:xfrm>
              <a:off x="5011169" y="2018687"/>
              <a:ext cx="1382004" cy="949184"/>
            </a:xfrm>
            <a:custGeom>
              <a:avLst/>
              <a:gdLst>
                <a:gd name="T0" fmla="*/ 336 w 336"/>
                <a:gd name="T1" fmla="*/ 109 h 232"/>
                <a:gd name="T2" fmla="*/ 243 w 336"/>
                <a:gd name="T3" fmla="*/ 0 h 232"/>
                <a:gd name="T4" fmla="*/ 243 w 336"/>
                <a:gd name="T5" fmla="*/ 28 h 232"/>
                <a:gd name="T6" fmla="*/ 0 w 336"/>
                <a:gd name="T7" fmla="*/ 124 h 232"/>
                <a:gd name="T8" fmla="*/ 102 w 336"/>
                <a:gd name="T9" fmla="*/ 130 h 232"/>
                <a:gd name="T10" fmla="*/ 111 w 336"/>
                <a:gd name="T11" fmla="*/ 232 h 232"/>
                <a:gd name="T12" fmla="*/ 243 w 336"/>
                <a:gd name="T13" fmla="*/ 184 h 232"/>
                <a:gd name="T14" fmla="*/ 243 w 336"/>
                <a:gd name="T15" fmla="*/ 217 h 232"/>
                <a:gd name="T16" fmla="*/ 336 w 336"/>
                <a:gd name="T17" fmla="*/ 10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232">
                  <a:moveTo>
                    <a:pt x="336" y="109"/>
                  </a:moveTo>
                  <a:cubicBezTo>
                    <a:pt x="243" y="0"/>
                    <a:pt x="243" y="0"/>
                    <a:pt x="243" y="0"/>
                  </a:cubicBezTo>
                  <a:cubicBezTo>
                    <a:pt x="243" y="28"/>
                    <a:pt x="243" y="28"/>
                    <a:pt x="243" y="28"/>
                  </a:cubicBezTo>
                  <a:cubicBezTo>
                    <a:pt x="150" y="28"/>
                    <a:pt x="65" y="65"/>
                    <a:pt x="0" y="124"/>
                  </a:cubicBezTo>
                  <a:cubicBezTo>
                    <a:pt x="102" y="130"/>
                    <a:pt x="102" y="130"/>
                    <a:pt x="102" y="130"/>
                  </a:cubicBezTo>
                  <a:cubicBezTo>
                    <a:pt x="111" y="232"/>
                    <a:pt x="111" y="232"/>
                    <a:pt x="111" y="232"/>
                  </a:cubicBezTo>
                  <a:cubicBezTo>
                    <a:pt x="147" y="202"/>
                    <a:pt x="194" y="184"/>
                    <a:pt x="243" y="184"/>
                  </a:cubicBezTo>
                  <a:cubicBezTo>
                    <a:pt x="243" y="217"/>
                    <a:pt x="243" y="217"/>
                    <a:pt x="243" y="217"/>
                  </a:cubicBezTo>
                  <a:lnTo>
                    <a:pt x="336" y="109"/>
                  </a:lnTo>
                  <a:close/>
                </a:path>
              </a:pathLst>
            </a:custGeom>
            <a:solidFill>
              <a:schemeClr val="accent4"/>
            </a:solidFill>
            <a:ln>
              <a:noFill/>
            </a:ln>
          </p:spPr>
          <p:txBody>
            <a:bodyPr vert="horz" wrap="square" lIns="121920" tIns="60960" rIns="121920" bIns="60960" numCol="1" anchor="t" anchorCtr="0" compatLnSpc="1"/>
            <a:lstStyle>
              <a:defPPr>
                <a:defRPr lang="en-US"/>
              </a:defPPr>
              <a:lvl1pPr marL="0" algn="l" defTabSz="1375410" rtl="0" eaLnBrk="1" latinLnBrk="0" hangingPunct="1">
                <a:defRPr sz="2665" kern="1200">
                  <a:solidFill>
                    <a:schemeClr val="tx1"/>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8525" algn="l" defTabSz="1375410" rtl="0" eaLnBrk="1" latinLnBrk="0" hangingPunct="1">
                <a:defRPr sz="2665" kern="1200">
                  <a:solidFill>
                    <a:schemeClr val="tx1"/>
                  </a:solidFill>
                  <a:latin typeface="+mn-lt"/>
                  <a:ea typeface="+mn-ea"/>
                  <a:cs typeface="+mn-cs"/>
                </a:defRPr>
              </a:lvl6pPr>
              <a:lvl7pPr marL="4126230" algn="l" defTabSz="1375410" rtl="0" eaLnBrk="1" latinLnBrk="0" hangingPunct="1">
                <a:defRPr sz="2665" kern="1200">
                  <a:solidFill>
                    <a:schemeClr val="tx1"/>
                  </a:solidFill>
                  <a:latin typeface="+mn-lt"/>
                  <a:ea typeface="+mn-ea"/>
                  <a:cs typeface="+mn-cs"/>
                </a:defRPr>
              </a:lvl7pPr>
              <a:lvl8pPr marL="4813935" algn="l" defTabSz="1375410" rtl="0" eaLnBrk="1" latinLnBrk="0" hangingPunct="1">
                <a:defRPr sz="2665" kern="1200">
                  <a:solidFill>
                    <a:schemeClr val="tx1"/>
                  </a:solidFill>
                  <a:latin typeface="+mn-lt"/>
                  <a:ea typeface="+mn-ea"/>
                  <a:cs typeface="+mn-cs"/>
                </a:defRPr>
              </a:lvl8pPr>
              <a:lvl9pPr marL="5501640" algn="l" defTabSz="1375410" rtl="0" eaLnBrk="1" latinLnBrk="0" hangingPunct="1">
                <a:defRPr sz="2665" kern="1200">
                  <a:solidFill>
                    <a:schemeClr val="tx1"/>
                  </a:solidFill>
                  <a:latin typeface="+mn-lt"/>
                  <a:ea typeface="+mn-ea"/>
                  <a:cs typeface="+mn-cs"/>
                </a:defRPr>
              </a:lvl9pPr>
            </a:lstStyle>
            <a:p>
              <a:endParaRPr lang="id-ID" sz="2400">
                <a:latin typeface="Microsoft YaHei" panose="020B0503020204020204" pitchFamily="34" charset="-122"/>
                <a:ea typeface="Microsoft YaHei" panose="020B0503020204020204" pitchFamily="34" charset="-122"/>
                <a:cs typeface="+mn-ea"/>
                <a:sym typeface="+mn-lt"/>
              </a:endParaRPr>
            </a:p>
          </p:txBody>
        </p:sp>
        <p:sp>
          <p:nvSpPr>
            <p:cNvPr id="68" name="TextBox 70"/>
            <p:cNvSpPr txBox="1"/>
            <p:nvPr/>
          </p:nvSpPr>
          <p:spPr>
            <a:xfrm>
              <a:off x="4949119" y="3161338"/>
              <a:ext cx="2119409" cy="890874"/>
            </a:xfrm>
            <a:prstGeom prst="rect">
              <a:avLst/>
            </a:prstGeom>
            <a:noFill/>
          </p:spPr>
          <p:txBody>
            <a:bodyPr wrap="square" lIns="91440" tIns="45720" rIns="91440" bIns="45720" rtlCol="0">
              <a:spAutoFit/>
            </a:bodyPr>
            <a:lstStyle>
              <a:defPPr>
                <a:defRPr lang="en-US"/>
              </a:defPPr>
              <a:lvl1pPr marL="0" algn="l" defTabSz="1375410" rtl="0" eaLnBrk="1" latinLnBrk="0" hangingPunct="1">
                <a:defRPr sz="2665" kern="1200">
                  <a:solidFill>
                    <a:schemeClr val="tx1"/>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8525" algn="l" defTabSz="1375410" rtl="0" eaLnBrk="1" latinLnBrk="0" hangingPunct="1">
                <a:defRPr sz="2665" kern="1200">
                  <a:solidFill>
                    <a:schemeClr val="tx1"/>
                  </a:solidFill>
                  <a:latin typeface="+mn-lt"/>
                  <a:ea typeface="+mn-ea"/>
                  <a:cs typeface="+mn-cs"/>
                </a:defRPr>
              </a:lvl6pPr>
              <a:lvl7pPr marL="4126230" algn="l" defTabSz="1375410" rtl="0" eaLnBrk="1" latinLnBrk="0" hangingPunct="1">
                <a:defRPr sz="2665" kern="1200">
                  <a:solidFill>
                    <a:schemeClr val="tx1"/>
                  </a:solidFill>
                  <a:latin typeface="+mn-lt"/>
                  <a:ea typeface="+mn-ea"/>
                  <a:cs typeface="+mn-cs"/>
                </a:defRPr>
              </a:lvl7pPr>
              <a:lvl8pPr marL="4813935" algn="l" defTabSz="1375410" rtl="0" eaLnBrk="1" latinLnBrk="0" hangingPunct="1">
                <a:defRPr sz="2665" kern="1200">
                  <a:solidFill>
                    <a:schemeClr val="tx1"/>
                  </a:solidFill>
                  <a:latin typeface="+mn-lt"/>
                  <a:ea typeface="+mn-ea"/>
                  <a:cs typeface="+mn-cs"/>
                </a:defRPr>
              </a:lvl8pPr>
              <a:lvl9pPr marL="5501640" algn="l" defTabSz="1375410" rtl="0" eaLnBrk="1" latinLnBrk="0" hangingPunct="1">
                <a:defRPr sz="2665" kern="1200">
                  <a:solidFill>
                    <a:schemeClr val="tx1"/>
                  </a:solidFill>
                  <a:latin typeface="+mn-lt"/>
                  <a:ea typeface="+mn-ea"/>
                  <a:cs typeface="+mn-cs"/>
                </a:defRPr>
              </a:lvl9pPr>
            </a:lstStyle>
            <a:p>
              <a:pPr algn="ctr">
                <a:defRPr/>
              </a:pPr>
              <a:r>
                <a:rPr lang="zh-TW" altLang="en-US" sz="1600" b="1" dirty="0">
                  <a:latin typeface="Arial" panose="020B0604020202020204" pitchFamily="34" charset="0"/>
                  <a:ea typeface="標楷體" panose="03000509000000000000" charset="-120"/>
                  <a:cs typeface="Arial" panose="020B0604020202020204" pitchFamily="34" charset="0"/>
                </a:rPr>
                <a:t> </a:t>
              </a:r>
              <a:r>
                <a:rPr lang="en-US" altLang="zh-TW" sz="1800" b="1" dirty="0"/>
                <a:t>I</a:t>
              </a:r>
              <a:r>
                <a:rPr lang="en-US" altLang="zh-TW" sz="1800" b="1" dirty="0">
                  <a:ea typeface="標楷體" panose="03000509000000000000" charset="-120"/>
                </a:rPr>
                <a:t>ndustry 4.0</a:t>
              </a:r>
            </a:p>
            <a:p>
              <a:pPr algn="ctr">
                <a:defRPr/>
              </a:pPr>
              <a:r>
                <a:rPr lang="en-US" altLang="zh-CN" sz="2000" b="1" dirty="0">
                  <a:solidFill>
                    <a:srgbClr val="00B0F0"/>
                  </a:solidFill>
                  <a:latin typeface="Microsoft YaHei" panose="020B0503020204020204" pitchFamily="34" charset="-122"/>
                  <a:ea typeface="Microsoft YaHei" panose="020B0503020204020204" pitchFamily="34" charset="-122"/>
                  <a:cs typeface="+mn-ea"/>
                  <a:sym typeface="+mn-lt"/>
                </a:rPr>
                <a:t>PDCA</a:t>
              </a:r>
              <a:endParaRPr lang="id-ID" sz="2000" b="1" dirty="0">
                <a:solidFill>
                  <a:srgbClr val="00B0F0"/>
                </a:solidFill>
                <a:latin typeface="Microsoft YaHei" panose="020B0503020204020204" pitchFamily="34" charset="-122"/>
                <a:ea typeface="Microsoft YaHei" panose="020B0503020204020204" pitchFamily="34" charset="-122"/>
                <a:cs typeface="+mn-ea"/>
                <a:sym typeface="+mn-lt"/>
              </a:endParaRPr>
            </a:p>
          </p:txBody>
        </p:sp>
        <p:grpSp>
          <p:nvGrpSpPr>
            <p:cNvPr id="77" name="Group 101"/>
            <p:cNvGrpSpPr/>
            <p:nvPr/>
          </p:nvGrpSpPr>
          <p:grpSpPr>
            <a:xfrm flipH="1">
              <a:off x="6760215" y="1616825"/>
              <a:ext cx="3059578" cy="736901"/>
              <a:chOff x="3231020" y="2095999"/>
              <a:chExt cx="1031518" cy="343013"/>
            </a:xfrm>
          </p:grpSpPr>
          <p:cxnSp>
            <p:nvCxnSpPr>
              <p:cNvPr id="105" name="Straight Connector 102"/>
              <p:cNvCxnSpPr/>
              <p:nvPr/>
            </p:nvCxnSpPr>
            <p:spPr>
              <a:xfrm flipH="1" flipV="1">
                <a:off x="3919525" y="2095999"/>
                <a:ext cx="343013" cy="34301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6" name="Straight Arrow Connector 103"/>
              <p:cNvCxnSpPr/>
              <p:nvPr/>
            </p:nvCxnSpPr>
            <p:spPr>
              <a:xfrm flipH="1">
                <a:off x="3231020" y="2095999"/>
                <a:ext cx="689367" cy="0"/>
              </a:xfrm>
              <a:prstGeom prst="straightConnector1">
                <a:avLst/>
              </a:prstGeom>
              <a:ln w="12700">
                <a:solidFill>
                  <a:schemeClr val="accent5"/>
                </a:solidFill>
                <a:tailEnd type="oval"/>
              </a:ln>
            </p:spPr>
            <p:style>
              <a:lnRef idx="1">
                <a:schemeClr val="accent1"/>
              </a:lnRef>
              <a:fillRef idx="0">
                <a:schemeClr val="accent1"/>
              </a:fillRef>
              <a:effectRef idx="0">
                <a:schemeClr val="accent1"/>
              </a:effectRef>
              <a:fontRef idx="minor">
                <a:schemeClr val="tx1"/>
              </a:fontRef>
            </p:style>
          </p:cxnSp>
        </p:grpSp>
        <p:grpSp>
          <p:nvGrpSpPr>
            <p:cNvPr id="78" name="Group 104"/>
            <p:cNvGrpSpPr/>
            <p:nvPr/>
          </p:nvGrpSpPr>
          <p:grpSpPr>
            <a:xfrm>
              <a:off x="2304570" y="1607627"/>
              <a:ext cx="3055898" cy="657544"/>
              <a:chOff x="3231020" y="2095999"/>
              <a:chExt cx="1031518" cy="343013"/>
            </a:xfrm>
          </p:grpSpPr>
          <p:cxnSp>
            <p:nvCxnSpPr>
              <p:cNvPr id="103" name="Straight Connector 105"/>
              <p:cNvCxnSpPr/>
              <p:nvPr/>
            </p:nvCxnSpPr>
            <p:spPr>
              <a:xfrm flipH="1" flipV="1">
                <a:off x="3919525" y="2095999"/>
                <a:ext cx="343013" cy="343013"/>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4" name="Straight Arrow Connector 106"/>
              <p:cNvCxnSpPr/>
              <p:nvPr/>
            </p:nvCxnSpPr>
            <p:spPr>
              <a:xfrm flipH="1">
                <a:off x="3231020" y="2095999"/>
                <a:ext cx="689367" cy="0"/>
              </a:xfrm>
              <a:prstGeom prst="straightConnector1">
                <a:avLst/>
              </a:prstGeom>
              <a:ln w="12700">
                <a:solidFill>
                  <a:schemeClr val="accent4"/>
                </a:solidFill>
                <a:tailEnd type="oval"/>
              </a:ln>
            </p:spPr>
            <p:style>
              <a:lnRef idx="1">
                <a:schemeClr val="accent1"/>
              </a:lnRef>
              <a:fillRef idx="0">
                <a:schemeClr val="accent1"/>
              </a:fillRef>
              <a:effectRef idx="0">
                <a:schemeClr val="accent1"/>
              </a:effectRef>
              <a:fontRef idx="minor">
                <a:schemeClr val="tx1"/>
              </a:fontRef>
            </p:style>
          </p:cxnSp>
        </p:grpSp>
        <p:grpSp>
          <p:nvGrpSpPr>
            <p:cNvPr id="79" name="Group 111"/>
            <p:cNvGrpSpPr/>
            <p:nvPr/>
          </p:nvGrpSpPr>
          <p:grpSpPr>
            <a:xfrm rot="10800000" flipH="1">
              <a:off x="2351540" y="4837112"/>
              <a:ext cx="2797583" cy="734097"/>
              <a:chOff x="3231020" y="2095999"/>
              <a:chExt cx="1031518" cy="343013"/>
            </a:xfrm>
          </p:grpSpPr>
          <p:cxnSp>
            <p:nvCxnSpPr>
              <p:cNvPr id="101" name="Straight Connector 112"/>
              <p:cNvCxnSpPr/>
              <p:nvPr/>
            </p:nvCxnSpPr>
            <p:spPr>
              <a:xfrm flipH="1" flipV="1">
                <a:off x="3919525" y="2095999"/>
                <a:ext cx="343013" cy="34301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Straight Arrow Connector 113"/>
              <p:cNvCxnSpPr/>
              <p:nvPr/>
            </p:nvCxnSpPr>
            <p:spPr>
              <a:xfrm flipH="1">
                <a:off x="3231020" y="2095999"/>
                <a:ext cx="689367" cy="0"/>
              </a:xfrm>
              <a:prstGeom prst="straightConnector1">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grpSp>
          <p:nvGrpSpPr>
            <p:cNvPr id="80" name="Group 114"/>
            <p:cNvGrpSpPr/>
            <p:nvPr/>
          </p:nvGrpSpPr>
          <p:grpSpPr>
            <a:xfrm rot="10800000">
              <a:off x="6550104" y="4988686"/>
              <a:ext cx="3290358" cy="668956"/>
              <a:chOff x="3231020" y="2095999"/>
              <a:chExt cx="1043587" cy="348257"/>
            </a:xfrm>
          </p:grpSpPr>
          <p:cxnSp>
            <p:nvCxnSpPr>
              <p:cNvPr id="99" name="Straight Connector 115"/>
              <p:cNvCxnSpPr/>
              <p:nvPr/>
            </p:nvCxnSpPr>
            <p:spPr>
              <a:xfrm rot="10800000">
                <a:off x="3919525" y="2095999"/>
                <a:ext cx="355082" cy="348257"/>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Arrow Connector 116"/>
              <p:cNvCxnSpPr/>
              <p:nvPr/>
            </p:nvCxnSpPr>
            <p:spPr>
              <a:xfrm flipH="1">
                <a:off x="3231020" y="2095999"/>
                <a:ext cx="689367" cy="0"/>
              </a:xfrm>
              <a:prstGeom prst="straightConnector1">
                <a:avLst/>
              </a:prstGeom>
              <a:ln w="12700">
                <a:solidFill>
                  <a:schemeClr val="tx2">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grpSp>
        <p:pic>
          <p:nvPicPr>
            <p:cNvPr id="81" name="圖片 80"/>
            <p:cNvPicPr>
              <a:picLocks noChangeAspect="1"/>
            </p:cNvPicPr>
            <p:nvPr/>
          </p:nvPicPr>
          <p:blipFill>
            <a:blip r:embed="rId6"/>
            <a:stretch>
              <a:fillRect/>
            </a:stretch>
          </p:blipFill>
          <p:spPr>
            <a:xfrm>
              <a:off x="-42232" y="4072423"/>
              <a:ext cx="2263500" cy="12220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2" name="圖片 81">
              <a:hlinkClick r:id="" action="ppaction://noaction"/>
            </p:cNvPr>
            <p:cNvPicPr>
              <a:picLocks noChangeAspect="1"/>
            </p:cNvPicPr>
            <p:nvPr/>
          </p:nvPicPr>
          <p:blipFill>
            <a:blip r:embed="rId7"/>
            <a:stretch>
              <a:fillRect/>
            </a:stretch>
          </p:blipFill>
          <p:spPr>
            <a:xfrm>
              <a:off x="9921219" y="3997542"/>
              <a:ext cx="2266745" cy="12560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3" name="圖片 82"/>
            <p:cNvPicPr>
              <a:picLocks noChangeAspect="1"/>
            </p:cNvPicPr>
            <p:nvPr/>
          </p:nvPicPr>
          <p:blipFill>
            <a:blip r:embed="rId8"/>
            <a:stretch>
              <a:fillRect/>
            </a:stretch>
          </p:blipFill>
          <p:spPr>
            <a:xfrm>
              <a:off x="9921219" y="5567459"/>
              <a:ext cx="2259204" cy="12560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4" name="圖片 83"/>
            <p:cNvPicPr>
              <a:picLocks noChangeAspect="1"/>
            </p:cNvPicPr>
            <p:nvPr/>
          </p:nvPicPr>
          <p:blipFill>
            <a:blip r:embed="rId9"/>
            <a:stretch>
              <a:fillRect/>
            </a:stretch>
          </p:blipFill>
          <p:spPr>
            <a:xfrm>
              <a:off x="-16709" y="2418080"/>
              <a:ext cx="2234789" cy="1275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5" name="圖片 84"/>
            <p:cNvPicPr>
              <a:picLocks noChangeAspect="1"/>
            </p:cNvPicPr>
            <p:nvPr/>
          </p:nvPicPr>
          <p:blipFill>
            <a:blip r:embed="rId10"/>
            <a:stretch>
              <a:fillRect/>
            </a:stretch>
          </p:blipFill>
          <p:spPr>
            <a:xfrm>
              <a:off x="9932796" y="6207889"/>
              <a:ext cx="1605476" cy="656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86" name="Group 101"/>
            <p:cNvGrpSpPr/>
            <p:nvPr/>
          </p:nvGrpSpPr>
          <p:grpSpPr>
            <a:xfrm flipH="1" flipV="1">
              <a:off x="7377715" y="3000659"/>
              <a:ext cx="2442079" cy="235275"/>
              <a:chOff x="3231020" y="2095999"/>
              <a:chExt cx="1098536" cy="1765183"/>
            </a:xfrm>
          </p:grpSpPr>
          <p:cxnSp>
            <p:nvCxnSpPr>
              <p:cNvPr id="97" name="Straight Connector 102"/>
              <p:cNvCxnSpPr/>
              <p:nvPr/>
            </p:nvCxnSpPr>
            <p:spPr>
              <a:xfrm flipH="1" flipV="1">
                <a:off x="3919525" y="2095999"/>
                <a:ext cx="410031" cy="1765183"/>
              </a:xfrm>
              <a:prstGeom prst="line">
                <a:avLst/>
              </a:prstGeom>
              <a:ln w="12700">
                <a:solidFill>
                  <a:srgbClr val="93D154"/>
                </a:solidFill>
              </a:ln>
            </p:spPr>
            <p:style>
              <a:lnRef idx="1">
                <a:schemeClr val="accent1"/>
              </a:lnRef>
              <a:fillRef idx="0">
                <a:schemeClr val="accent1"/>
              </a:fillRef>
              <a:effectRef idx="0">
                <a:schemeClr val="accent1"/>
              </a:effectRef>
              <a:fontRef idx="minor">
                <a:schemeClr val="tx1"/>
              </a:fontRef>
            </p:style>
          </p:cxnSp>
          <p:cxnSp>
            <p:nvCxnSpPr>
              <p:cNvPr id="98" name="Straight Arrow Connector 103"/>
              <p:cNvCxnSpPr/>
              <p:nvPr/>
            </p:nvCxnSpPr>
            <p:spPr>
              <a:xfrm flipH="1">
                <a:off x="3231020" y="2095999"/>
                <a:ext cx="689367" cy="0"/>
              </a:xfrm>
              <a:prstGeom prst="straightConnector1">
                <a:avLst/>
              </a:prstGeom>
              <a:ln w="12700">
                <a:solidFill>
                  <a:srgbClr val="93D154"/>
                </a:solidFill>
                <a:tailEnd type="oval"/>
              </a:ln>
            </p:spPr>
            <p:style>
              <a:lnRef idx="1">
                <a:schemeClr val="accent1"/>
              </a:lnRef>
              <a:fillRef idx="0">
                <a:schemeClr val="accent1"/>
              </a:fillRef>
              <a:effectRef idx="0">
                <a:schemeClr val="accent1"/>
              </a:effectRef>
              <a:fontRef idx="minor">
                <a:schemeClr val="tx1"/>
              </a:fontRef>
            </p:style>
          </p:cxnSp>
        </p:grpSp>
        <p:grpSp>
          <p:nvGrpSpPr>
            <p:cNvPr id="87" name="Group 101"/>
            <p:cNvGrpSpPr/>
            <p:nvPr/>
          </p:nvGrpSpPr>
          <p:grpSpPr>
            <a:xfrm flipH="1" flipV="1">
              <a:off x="7377715" y="4072421"/>
              <a:ext cx="2442078" cy="332423"/>
              <a:chOff x="3231020" y="2095999"/>
              <a:chExt cx="1031518" cy="343013"/>
            </a:xfrm>
          </p:grpSpPr>
          <p:cxnSp>
            <p:nvCxnSpPr>
              <p:cNvPr id="95" name="Straight Connector 102"/>
              <p:cNvCxnSpPr/>
              <p:nvPr/>
            </p:nvCxnSpPr>
            <p:spPr>
              <a:xfrm flipH="1" flipV="1">
                <a:off x="3919525" y="2095999"/>
                <a:ext cx="343013" cy="343013"/>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Arrow Connector 103"/>
              <p:cNvCxnSpPr/>
              <p:nvPr/>
            </p:nvCxnSpPr>
            <p:spPr>
              <a:xfrm flipH="1">
                <a:off x="3231020" y="2095999"/>
                <a:ext cx="689367" cy="0"/>
              </a:xfrm>
              <a:prstGeom prst="straightConnector1">
                <a:avLst/>
              </a:prstGeom>
              <a:ln w="12700">
                <a:solidFill>
                  <a:schemeClr val="tx2">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88" name="Group 101"/>
            <p:cNvGrpSpPr/>
            <p:nvPr/>
          </p:nvGrpSpPr>
          <p:grpSpPr>
            <a:xfrm flipV="1">
              <a:off x="2286999" y="3959007"/>
              <a:ext cx="2364835" cy="413411"/>
              <a:chOff x="3231020" y="2095999"/>
              <a:chExt cx="1031518" cy="343013"/>
            </a:xfrm>
          </p:grpSpPr>
          <p:cxnSp>
            <p:nvCxnSpPr>
              <p:cNvPr id="93" name="Straight Connector 102"/>
              <p:cNvCxnSpPr/>
              <p:nvPr/>
            </p:nvCxnSpPr>
            <p:spPr>
              <a:xfrm flipH="1" flipV="1">
                <a:off x="3919525" y="2095999"/>
                <a:ext cx="343013" cy="34301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103"/>
              <p:cNvCxnSpPr/>
              <p:nvPr/>
            </p:nvCxnSpPr>
            <p:spPr>
              <a:xfrm flipH="1">
                <a:off x="3231020" y="2095999"/>
                <a:ext cx="689367" cy="0"/>
              </a:xfrm>
              <a:prstGeom prst="straightConnector1">
                <a:avLst/>
              </a:prstGeom>
              <a:ln w="12700">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grpSp>
          <p:nvGrpSpPr>
            <p:cNvPr id="89" name="Group 101"/>
            <p:cNvGrpSpPr/>
            <p:nvPr/>
          </p:nvGrpSpPr>
          <p:grpSpPr>
            <a:xfrm>
              <a:off x="2304570" y="2771604"/>
              <a:ext cx="2339557" cy="404674"/>
              <a:chOff x="3231020" y="2095999"/>
              <a:chExt cx="1031518" cy="343013"/>
            </a:xfrm>
          </p:grpSpPr>
          <p:cxnSp>
            <p:nvCxnSpPr>
              <p:cNvPr id="91" name="Straight Connector 102"/>
              <p:cNvCxnSpPr/>
              <p:nvPr/>
            </p:nvCxnSpPr>
            <p:spPr>
              <a:xfrm flipH="1" flipV="1">
                <a:off x="3919525" y="2095999"/>
                <a:ext cx="343013" cy="34301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Arrow Connector 103"/>
              <p:cNvCxnSpPr/>
              <p:nvPr/>
            </p:nvCxnSpPr>
            <p:spPr>
              <a:xfrm flipH="1">
                <a:off x="3231020" y="2095999"/>
                <a:ext cx="689367" cy="0"/>
              </a:xfrm>
              <a:prstGeom prst="straightConnector1">
                <a:avLst/>
              </a:prstGeom>
              <a:ln w="1270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sp>
        <p:nvSpPr>
          <p:cNvPr id="90" name="Rectangle 5"/>
          <p:cNvSpPr txBox="1">
            <a:spLocks noChangeArrowheads="1"/>
          </p:cNvSpPr>
          <p:nvPr/>
        </p:nvSpPr>
        <p:spPr bwMode="auto">
          <a:xfrm>
            <a:off x="1839640" y="103487"/>
            <a:ext cx="6984776" cy="377749"/>
          </a:xfrm>
          <a:prstGeom prst="rect">
            <a:avLst/>
          </a:prstGeom>
          <a:noFill/>
          <a:effectLst>
            <a:glow rad="101600">
              <a:schemeClr val="accent1">
                <a:satMod val="175000"/>
                <a:alpha val="40000"/>
              </a:schemeClr>
            </a:glow>
          </a:effectLst>
          <a:scene3d>
            <a:camera prst="orthographicFront"/>
            <a:lightRig rig="threePt" dir="t"/>
          </a:scene3d>
          <a:sp3d>
            <a:bevelT/>
          </a:sp3d>
        </p:spPr>
        <p:txBody>
          <a:bodyPr/>
          <a:lstStyle>
            <a:defPPr>
              <a:defRPr lang="zh-TW"/>
            </a:defPPr>
            <a:lvl1pPr defTabSz="762000" eaLnBrk="1" hangingPunct="1">
              <a:defRPr sz="1800" b="1">
                <a:latin typeface="Microsoft YaHei" panose="020B0503020204020204" pitchFamily="34" charset="-122"/>
                <a:ea typeface="Microsoft YaHei" panose="020B0503020204020204" pitchFamily="34" charset="-122"/>
                <a:cs typeface="+mj-cs"/>
              </a:defRPr>
            </a:lvl1pPr>
            <a:lvl2pPr algn="ctr" defTabSz="762000" eaLnBrk="0" hangingPunct="0">
              <a:defRPr sz="3700">
                <a:solidFill>
                  <a:schemeClr val="tx2"/>
                </a:solidFill>
                <a:latin typeface="Times New Roman" panose="02020603050405020304" pitchFamily="18" charset="0"/>
              </a:defRPr>
            </a:lvl2pPr>
            <a:lvl3pPr algn="ctr" defTabSz="762000" eaLnBrk="0" hangingPunct="0">
              <a:defRPr sz="3700">
                <a:solidFill>
                  <a:schemeClr val="tx2"/>
                </a:solidFill>
                <a:latin typeface="Times New Roman" panose="02020603050405020304" pitchFamily="18" charset="0"/>
              </a:defRPr>
            </a:lvl3pPr>
            <a:lvl4pPr algn="ctr" defTabSz="762000" eaLnBrk="0" hangingPunct="0">
              <a:defRPr sz="3700">
                <a:solidFill>
                  <a:schemeClr val="tx2"/>
                </a:solidFill>
                <a:latin typeface="Times New Roman" panose="02020603050405020304" pitchFamily="18" charset="0"/>
              </a:defRPr>
            </a:lvl4pPr>
            <a:lvl5pPr algn="ctr" defTabSz="762000" eaLnBrk="0" hangingPunct="0">
              <a:defRPr sz="3700">
                <a:solidFill>
                  <a:schemeClr val="tx2"/>
                </a:solidFill>
                <a:latin typeface="Times New Roman" panose="02020603050405020304" pitchFamily="18" charset="0"/>
              </a:defRPr>
            </a:lvl5pPr>
            <a:lvl6pPr marL="457200" algn="ctr" defTabSz="762000" fontAlgn="base">
              <a:spcBef>
                <a:spcPct val="0"/>
              </a:spcBef>
              <a:spcAft>
                <a:spcPct val="0"/>
              </a:spcAft>
              <a:defRPr sz="3700">
                <a:solidFill>
                  <a:schemeClr val="tx2"/>
                </a:solidFill>
                <a:latin typeface="Times New Roman" panose="02020603050405020304" pitchFamily="18" charset="0"/>
              </a:defRPr>
            </a:lvl6pPr>
            <a:lvl7pPr marL="914400" algn="ctr" defTabSz="762000" fontAlgn="base">
              <a:spcBef>
                <a:spcPct val="0"/>
              </a:spcBef>
              <a:spcAft>
                <a:spcPct val="0"/>
              </a:spcAft>
              <a:defRPr sz="3700">
                <a:solidFill>
                  <a:schemeClr val="tx2"/>
                </a:solidFill>
                <a:latin typeface="Times New Roman" panose="02020603050405020304" pitchFamily="18" charset="0"/>
              </a:defRPr>
            </a:lvl7pPr>
            <a:lvl8pPr marL="1371600" algn="ctr" defTabSz="762000" fontAlgn="base">
              <a:spcBef>
                <a:spcPct val="0"/>
              </a:spcBef>
              <a:spcAft>
                <a:spcPct val="0"/>
              </a:spcAft>
              <a:defRPr sz="3700">
                <a:solidFill>
                  <a:schemeClr val="tx2"/>
                </a:solidFill>
                <a:latin typeface="Times New Roman" panose="02020603050405020304" pitchFamily="18" charset="0"/>
              </a:defRPr>
            </a:lvl8pPr>
            <a:lvl9pPr marL="1828800" algn="ctr" defTabSz="762000" fontAlgn="base">
              <a:spcBef>
                <a:spcPct val="0"/>
              </a:spcBef>
              <a:spcAft>
                <a:spcPct val="0"/>
              </a:spcAft>
              <a:defRPr sz="3700">
                <a:solidFill>
                  <a:schemeClr val="tx2"/>
                </a:solidFill>
                <a:latin typeface="Times New Roman" panose="02020603050405020304" pitchFamily="18" charset="0"/>
              </a:defRPr>
            </a:lvl9pPr>
          </a:lstStyle>
          <a:p>
            <a:pPr>
              <a:defRPr/>
            </a:pPr>
            <a:r>
              <a:rPr lang="en-US" altLang="zh-TW" dirty="0"/>
              <a:t>Competitive Advantages</a:t>
            </a:r>
            <a:r>
              <a:rPr lang="zh-TW" altLang="en-US" dirty="0"/>
              <a:t> </a:t>
            </a:r>
            <a:r>
              <a:rPr lang="en-US" altLang="zh-TW" dirty="0"/>
              <a:t>- I</a:t>
            </a:r>
            <a:r>
              <a:rPr lang="en-US" altLang="zh-TW" dirty="0">
                <a:ea typeface="標楷體" panose="03000509000000000000" charset="-120"/>
              </a:rPr>
              <a:t>ndustry 4.0</a:t>
            </a:r>
            <a:endParaRPr lang="zh-TW" altLang="en-US" dirty="0">
              <a:ea typeface="標楷體" panose="03000509000000000000" charset="-120"/>
            </a:endParaRPr>
          </a:p>
          <a:p>
            <a:endParaRPr lang="zh-TW" altLang="en-US" dirty="0"/>
          </a:p>
        </p:txBody>
      </p:sp>
      <p:sp>
        <p:nvSpPr>
          <p:cNvPr id="107" name="TextBox 85"/>
          <p:cNvSpPr txBox="1"/>
          <p:nvPr/>
        </p:nvSpPr>
        <p:spPr>
          <a:xfrm>
            <a:off x="1909771" y="1069847"/>
            <a:ext cx="3098156" cy="307777"/>
          </a:xfrm>
          <a:prstGeom prst="rect">
            <a:avLst/>
          </a:prstGeom>
          <a:noFill/>
        </p:spPr>
        <p:txBody>
          <a:bodyPr wrap="none" lIns="91440" tIns="45720" rIns="91440" bIns="45720" rtlCol="0">
            <a:spAutoFit/>
          </a:bodyPr>
          <a:lstStyle>
            <a:defPPr>
              <a:defRPr lang="en-US"/>
            </a:defPPr>
            <a:lvl1pPr marL="0" algn="l" defTabSz="1375410" rtl="0" eaLnBrk="1" latinLnBrk="0" hangingPunct="1">
              <a:defRPr sz="2665" kern="1200">
                <a:solidFill>
                  <a:schemeClr val="tx1"/>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8525" algn="l" defTabSz="1375410" rtl="0" eaLnBrk="1" latinLnBrk="0" hangingPunct="1">
              <a:defRPr sz="2665" kern="1200">
                <a:solidFill>
                  <a:schemeClr val="tx1"/>
                </a:solidFill>
                <a:latin typeface="+mn-lt"/>
                <a:ea typeface="+mn-ea"/>
                <a:cs typeface="+mn-cs"/>
              </a:defRPr>
            </a:lvl6pPr>
            <a:lvl7pPr marL="4126230" algn="l" defTabSz="1375410" rtl="0" eaLnBrk="1" latinLnBrk="0" hangingPunct="1">
              <a:defRPr sz="2665" kern="1200">
                <a:solidFill>
                  <a:schemeClr val="tx1"/>
                </a:solidFill>
                <a:latin typeface="+mn-lt"/>
                <a:ea typeface="+mn-ea"/>
                <a:cs typeface="+mn-cs"/>
              </a:defRPr>
            </a:lvl7pPr>
            <a:lvl8pPr marL="4813935" algn="l" defTabSz="1375410" rtl="0" eaLnBrk="1" latinLnBrk="0" hangingPunct="1">
              <a:defRPr sz="2665" kern="1200">
                <a:solidFill>
                  <a:schemeClr val="tx1"/>
                </a:solidFill>
                <a:latin typeface="+mn-lt"/>
                <a:ea typeface="+mn-ea"/>
                <a:cs typeface="+mn-cs"/>
              </a:defRPr>
            </a:lvl8pPr>
            <a:lvl9pPr marL="5501640" algn="l" defTabSz="1375410" rtl="0" eaLnBrk="1" latinLnBrk="0" hangingPunct="1">
              <a:defRPr sz="2665" kern="1200">
                <a:solidFill>
                  <a:schemeClr val="tx1"/>
                </a:solidFill>
                <a:latin typeface="+mn-lt"/>
                <a:ea typeface="+mn-ea"/>
                <a:cs typeface="+mn-cs"/>
              </a:defRPr>
            </a:lvl9pPr>
          </a:lstStyle>
          <a:p>
            <a:pPr algn="r"/>
            <a:r>
              <a:rPr lang="en-US" altLang="zh-CN" sz="1400" b="1" dirty="0">
                <a:latin typeface="Microsoft YaHei" panose="020B0503020204020204" pitchFamily="34" charset="-122"/>
                <a:ea typeface="Microsoft YaHei" panose="020B0503020204020204" pitchFamily="34" charset="-122"/>
                <a:cs typeface="+mn-ea"/>
                <a:sym typeface="+mn-lt"/>
              </a:rPr>
              <a:t>Customer demand management</a:t>
            </a:r>
            <a:endParaRPr lang="id-ID" sz="1400" b="1" dirty="0">
              <a:latin typeface="Microsoft YaHei" panose="020B0503020204020204" pitchFamily="34" charset="-122"/>
              <a:ea typeface="Microsoft YaHei" panose="020B0503020204020204" pitchFamily="34" charset="-122"/>
              <a:cs typeface="+mn-ea"/>
              <a:sym typeface="+mn-lt"/>
            </a:endParaRPr>
          </a:p>
        </p:txBody>
      </p:sp>
      <p:sp>
        <p:nvSpPr>
          <p:cNvPr id="108" name="TextBox 87"/>
          <p:cNvSpPr txBox="1"/>
          <p:nvPr/>
        </p:nvSpPr>
        <p:spPr>
          <a:xfrm>
            <a:off x="1075110" y="1807933"/>
            <a:ext cx="2989728" cy="307777"/>
          </a:xfrm>
          <a:prstGeom prst="rect">
            <a:avLst/>
          </a:prstGeom>
          <a:noFill/>
        </p:spPr>
        <p:txBody>
          <a:bodyPr wrap="none" lIns="91440" tIns="45720" rIns="91440" bIns="45720" rtlCol="0">
            <a:spAutoFit/>
          </a:bodyPr>
          <a:lstStyle>
            <a:defPPr>
              <a:defRPr lang="en-US"/>
            </a:defPPr>
            <a:lvl1pPr marL="0" algn="l" defTabSz="1375410" rtl="0" eaLnBrk="1" latinLnBrk="0" hangingPunct="1">
              <a:defRPr sz="2665" kern="1200">
                <a:solidFill>
                  <a:schemeClr val="tx1"/>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8525" algn="l" defTabSz="1375410" rtl="0" eaLnBrk="1" latinLnBrk="0" hangingPunct="1">
              <a:defRPr sz="2665" kern="1200">
                <a:solidFill>
                  <a:schemeClr val="tx1"/>
                </a:solidFill>
                <a:latin typeface="+mn-lt"/>
                <a:ea typeface="+mn-ea"/>
                <a:cs typeface="+mn-cs"/>
              </a:defRPr>
            </a:lvl6pPr>
            <a:lvl7pPr marL="4126230" algn="l" defTabSz="1375410" rtl="0" eaLnBrk="1" latinLnBrk="0" hangingPunct="1">
              <a:defRPr sz="2665" kern="1200">
                <a:solidFill>
                  <a:schemeClr val="tx1"/>
                </a:solidFill>
                <a:latin typeface="+mn-lt"/>
                <a:ea typeface="+mn-ea"/>
                <a:cs typeface="+mn-cs"/>
              </a:defRPr>
            </a:lvl7pPr>
            <a:lvl8pPr marL="4813935" algn="l" defTabSz="1375410" rtl="0" eaLnBrk="1" latinLnBrk="0" hangingPunct="1">
              <a:defRPr sz="2665" kern="1200">
                <a:solidFill>
                  <a:schemeClr val="tx1"/>
                </a:solidFill>
                <a:latin typeface="+mn-lt"/>
                <a:ea typeface="+mn-ea"/>
                <a:cs typeface="+mn-cs"/>
              </a:defRPr>
            </a:lvl8pPr>
            <a:lvl9pPr marL="5501640" algn="l" defTabSz="1375410" rtl="0" eaLnBrk="1" latinLnBrk="0" hangingPunct="1">
              <a:defRPr sz="2665" kern="1200">
                <a:solidFill>
                  <a:schemeClr val="tx1"/>
                </a:solidFill>
                <a:latin typeface="+mn-lt"/>
                <a:ea typeface="+mn-ea"/>
                <a:cs typeface="+mn-cs"/>
              </a:defRPr>
            </a:lvl9pPr>
          </a:lstStyle>
          <a:p>
            <a:pPr algn="r"/>
            <a:r>
              <a:rPr lang="en-US" altLang="zh-CN" sz="1400" b="1" dirty="0">
                <a:latin typeface="Microsoft YaHei" panose="020B0503020204020204" pitchFamily="34" charset="-122"/>
                <a:ea typeface="Microsoft YaHei" panose="020B0503020204020204" pitchFamily="34" charset="-122"/>
                <a:cs typeface="+mn-ea"/>
                <a:sym typeface="+mn-lt"/>
              </a:rPr>
              <a:t>Production process traceability</a:t>
            </a:r>
            <a:endParaRPr lang="id-ID" sz="1400" b="1" dirty="0">
              <a:latin typeface="Microsoft YaHei" panose="020B0503020204020204" pitchFamily="34" charset="-122"/>
              <a:ea typeface="Microsoft YaHei" panose="020B0503020204020204" pitchFamily="34" charset="-122"/>
              <a:cs typeface="+mn-ea"/>
              <a:sym typeface="+mn-lt"/>
            </a:endParaRPr>
          </a:p>
        </p:txBody>
      </p:sp>
      <p:sp>
        <p:nvSpPr>
          <p:cNvPr id="109" name="TextBox 89"/>
          <p:cNvSpPr txBox="1"/>
          <p:nvPr/>
        </p:nvSpPr>
        <p:spPr>
          <a:xfrm>
            <a:off x="1132645" y="3010807"/>
            <a:ext cx="2568203" cy="307777"/>
          </a:xfrm>
          <a:prstGeom prst="rect">
            <a:avLst/>
          </a:prstGeom>
          <a:noFill/>
        </p:spPr>
        <p:txBody>
          <a:bodyPr wrap="none" lIns="91440" tIns="45720" rIns="91440" bIns="45720" rtlCol="0">
            <a:spAutoFit/>
          </a:bodyPr>
          <a:lstStyle>
            <a:defPPr>
              <a:defRPr lang="en-US"/>
            </a:defPPr>
            <a:lvl1pPr marL="0" algn="l" defTabSz="1375410" rtl="0" eaLnBrk="1" latinLnBrk="0" hangingPunct="1">
              <a:defRPr sz="2665" kern="1200">
                <a:solidFill>
                  <a:schemeClr val="tx1"/>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8525" algn="l" defTabSz="1375410" rtl="0" eaLnBrk="1" latinLnBrk="0" hangingPunct="1">
              <a:defRPr sz="2665" kern="1200">
                <a:solidFill>
                  <a:schemeClr val="tx1"/>
                </a:solidFill>
                <a:latin typeface="+mn-lt"/>
                <a:ea typeface="+mn-ea"/>
                <a:cs typeface="+mn-cs"/>
              </a:defRPr>
            </a:lvl6pPr>
            <a:lvl7pPr marL="4126230" algn="l" defTabSz="1375410" rtl="0" eaLnBrk="1" latinLnBrk="0" hangingPunct="1">
              <a:defRPr sz="2665" kern="1200">
                <a:solidFill>
                  <a:schemeClr val="tx1"/>
                </a:solidFill>
                <a:latin typeface="+mn-lt"/>
                <a:ea typeface="+mn-ea"/>
                <a:cs typeface="+mn-cs"/>
              </a:defRPr>
            </a:lvl7pPr>
            <a:lvl8pPr marL="4813935" algn="l" defTabSz="1375410" rtl="0" eaLnBrk="1" latinLnBrk="0" hangingPunct="1">
              <a:defRPr sz="2665" kern="1200">
                <a:solidFill>
                  <a:schemeClr val="tx1"/>
                </a:solidFill>
                <a:latin typeface="+mn-lt"/>
                <a:ea typeface="+mn-ea"/>
                <a:cs typeface="+mn-cs"/>
              </a:defRPr>
            </a:lvl8pPr>
            <a:lvl9pPr marL="5501640" algn="l" defTabSz="1375410" rtl="0" eaLnBrk="1" latinLnBrk="0" hangingPunct="1">
              <a:defRPr sz="2665" kern="1200">
                <a:solidFill>
                  <a:schemeClr val="tx1"/>
                </a:solidFill>
                <a:latin typeface="+mn-lt"/>
                <a:ea typeface="+mn-ea"/>
                <a:cs typeface="+mn-cs"/>
              </a:defRPr>
            </a:lvl9pPr>
          </a:lstStyle>
          <a:p>
            <a:pPr algn="r"/>
            <a:r>
              <a:rPr lang="en-US" altLang="zh-CN" sz="1400" b="1" dirty="0">
                <a:latin typeface="Microsoft YaHei" panose="020B0503020204020204" pitchFamily="34" charset="-122"/>
                <a:ea typeface="Microsoft YaHei" panose="020B0503020204020204" pitchFamily="34" charset="-122"/>
                <a:cs typeface="+mn-ea"/>
                <a:sym typeface="+mn-lt"/>
              </a:rPr>
              <a:t>Process flow management</a:t>
            </a:r>
            <a:endParaRPr lang="id-ID" sz="1400" b="1" dirty="0">
              <a:latin typeface="Microsoft YaHei" panose="020B0503020204020204" pitchFamily="34" charset="-122"/>
              <a:ea typeface="Microsoft YaHei" panose="020B0503020204020204" pitchFamily="34" charset="-122"/>
              <a:cs typeface="+mn-ea"/>
              <a:sym typeface="+mn-lt"/>
            </a:endParaRPr>
          </a:p>
        </p:txBody>
      </p:sp>
      <p:sp>
        <p:nvSpPr>
          <p:cNvPr id="110" name="TextBox 91"/>
          <p:cNvSpPr txBox="1"/>
          <p:nvPr/>
        </p:nvSpPr>
        <p:spPr>
          <a:xfrm>
            <a:off x="1831538" y="4585692"/>
            <a:ext cx="2672398" cy="307777"/>
          </a:xfrm>
          <a:prstGeom prst="rect">
            <a:avLst/>
          </a:prstGeom>
          <a:noFill/>
        </p:spPr>
        <p:txBody>
          <a:bodyPr wrap="none" lIns="91440" tIns="45720" rIns="91440" bIns="45720" rtlCol="0">
            <a:spAutoFit/>
          </a:bodyPr>
          <a:lstStyle>
            <a:defPPr>
              <a:defRPr lang="en-US"/>
            </a:defPPr>
            <a:lvl1pPr marL="0" algn="l" defTabSz="1375410" rtl="0" eaLnBrk="1" latinLnBrk="0" hangingPunct="1">
              <a:defRPr sz="2665" kern="1200">
                <a:solidFill>
                  <a:schemeClr val="tx1"/>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8525" algn="l" defTabSz="1375410" rtl="0" eaLnBrk="1" latinLnBrk="0" hangingPunct="1">
              <a:defRPr sz="2665" kern="1200">
                <a:solidFill>
                  <a:schemeClr val="tx1"/>
                </a:solidFill>
                <a:latin typeface="+mn-lt"/>
                <a:ea typeface="+mn-ea"/>
                <a:cs typeface="+mn-cs"/>
              </a:defRPr>
            </a:lvl6pPr>
            <a:lvl7pPr marL="4126230" algn="l" defTabSz="1375410" rtl="0" eaLnBrk="1" latinLnBrk="0" hangingPunct="1">
              <a:defRPr sz="2665" kern="1200">
                <a:solidFill>
                  <a:schemeClr val="tx1"/>
                </a:solidFill>
                <a:latin typeface="+mn-lt"/>
                <a:ea typeface="+mn-ea"/>
                <a:cs typeface="+mn-cs"/>
              </a:defRPr>
            </a:lvl7pPr>
            <a:lvl8pPr marL="4813935" algn="l" defTabSz="1375410" rtl="0" eaLnBrk="1" latinLnBrk="0" hangingPunct="1">
              <a:defRPr sz="2665" kern="1200">
                <a:solidFill>
                  <a:schemeClr val="tx1"/>
                </a:solidFill>
                <a:latin typeface="+mn-lt"/>
                <a:ea typeface="+mn-ea"/>
                <a:cs typeface="+mn-cs"/>
              </a:defRPr>
            </a:lvl8pPr>
            <a:lvl9pPr marL="5501640" algn="l" defTabSz="1375410" rtl="0" eaLnBrk="1" latinLnBrk="0" hangingPunct="1">
              <a:defRPr sz="2665" kern="1200">
                <a:solidFill>
                  <a:schemeClr val="tx1"/>
                </a:solidFill>
                <a:latin typeface="+mn-lt"/>
                <a:ea typeface="+mn-ea"/>
                <a:cs typeface="+mn-cs"/>
              </a:defRPr>
            </a:lvl9pPr>
          </a:lstStyle>
          <a:p>
            <a:pPr algn="r"/>
            <a:r>
              <a:rPr lang="en-US" altLang="zh-CN" sz="1400" b="1" dirty="0">
                <a:latin typeface="Microsoft YaHei" panose="020B0503020204020204" pitchFamily="34" charset="-122"/>
                <a:ea typeface="Microsoft YaHei" panose="020B0503020204020204" pitchFamily="34" charset="-122"/>
                <a:cs typeface="+mn-ea"/>
                <a:sym typeface="+mn-lt"/>
              </a:rPr>
              <a:t>Quality analysis monitoring</a:t>
            </a:r>
            <a:endParaRPr lang="id-ID" sz="1400" b="1" dirty="0">
              <a:latin typeface="Microsoft YaHei" panose="020B0503020204020204" pitchFamily="34" charset="-122"/>
              <a:ea typeface="Microsoft YaHei" panose="020B0503020204020204" pitchFamily="34" charset="-122"/>
              <a:cs typeface="+mn-ea"/>
              <a:sym typeface="+mn-lt"/>
            </a:endParaRPr>
          </a:p>
        </p:txBody>
      </p:sp>
      <p:sp>
        <p:nvSpPr>
          <p:cNvPr id="111" name="TextBox 93"/>
          <p:cNvSpPr txBox="1"/>
          <p:nvPr/>
        </p:nvSpPr>
        <p:spPr>
          <a:xfrm>
            <a:off x="5007992" y="1469603"/>
            <a:ext cx="3282373" cy="307777"/>
          </a:xfrm>
          <a:prstGeom prst="rect">
            <a:avLst/>
          </a:prstGeom>
          <a:noFill/>
        </p:spPr>
        <p:txBody>
          <a:bodyPr wrap="none" lIns="91440" tIns="45720" rIns="91440" bIns="45720" rtlCol="0">
            <a:spAutoFit/>
          </a:bodyPr>
          <a:lstStyle>
            <a:defPPr>
              <a:defRPr lang="en-US"/>
            </a:defPPr>
            <a:lvl1pPr marL="0" algn="l" defTabSz="1375410" rtl="0" eaLnBrk="1" latinLnBrk="0" hangingPunct="1">
              <a:defRPr sz="2665" kern="1200">
                <a:solidFill>
                  <a:schemeClr val="tx1"/>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8525" algn="l" defTabSz="1375410" rtl="0" eaLnBrk="1" latinLnBrk="0" hangingPunct="1">
              <a:defRPr sz="2665" kern="1200">
                <a:solidFill>
                  <a:schemeClr val="tx1"/>
                </a:solidFill>
                <a:latin typeface="+mn-lt"/>
                <a:ea typeface="+mn-ea"/>
                <a:cs typeface="+mn-cs"/>
              </a:defRPr>
            </a:lvl6pPr>
            <a:lvl7pPr marL="4126230" algn="l" defTabSz="1375410" rtl="0" eaLnBrk="1" latinLnBrk="0" hangingPunct="1">
              <a:defRPr sz="2665" kern="1200">
                <a:solidFill>
                  <a:schemeClr val="tx1"/>
                </a:solidFill>
                <a:latin typeface="+mn-lt"/>
                <a:ea typeface="+mn-ea"/>
                <a:cs typeface="+mn-cs"/>
              </a:defRPr>
            </a:lvl7pPr>
            <a:lvl8pPr marL="4813935" algn="l" defTabSz="1375410" rtl="0" eaLnBrk="1" latinLnBrk="0" hangingPunct="1">
              <a:defRPr sz="2665" kern="1200">
                <a:solidFill>
                  <a:schemeClr val="tx1"/>
                </a:solidFill>
                <a:latin typeface="+mn-lt"/>
                <a:ea typeface="+mn-ea"/>
                <a:cs typeface="+mn-cs"/>
              </a:defRPr>
            </a:lvl8pPr>
            <a:lvl9pPr marL="5501640" algn="l" defTabSz="1375410" rtl="0" eaLnBrk="1" latinLnBrk="0" hangingPunct="1">
              <a:defRPr sz="2665" kern="1200">
                <a:solidFill>
                  <a:schemeClr val="tx1"/>
                </a:solidFill>
                <a:latin typeface="+mn-lt"/>
                <a:ea typeface="+mn-ea"/>
                <a:cs typeface="+mn-cs"/>
              </a:defRPr>
            </a:lvl9pPr>
          </a:lstStyle>
          <a:p>
            <a:r>
              <a:rPr lang="en-US" altLang="zh-CN" sz="1400" b="1" dirty="0">
                <a:latin typeface="Microsoft YaHei" panose="020B0503020204020204" pitchFamily="34" charset="-122"/>
                <a:ea typeface="Microsoft YaHei" panose="020B0503020204020204" pitchFamily="34" charset="-122"/>
                <a:cs typeface="+mn-ea"/>
                <a:sym typeface="+mn-lt"/>
              </a:rPr>
              <a:t>Production schedule management</a:t>
            </a:r>
            <a:endParaRPr lang="id-ID" sz="1400" b="1" dirty="0">
              <a:latin typeface="Microsoft YaHei" panose="020B0503020204020204" pitchFamily="34" charset="-122"/>
              <a:ea typeface="Microsoft YaHei" panose="020B0503020204020204" pitchFamily="34" charset="-122"/>
              <a:cs typeface="+mn-ea"/>
              <a:sym typeface="+mn-lt"/>
            </a:endParaRPr>
          </a:p>
        </p:txBody>
      </p:sp>
      <p:sp>
        <p:nvSpPr>
          <p:cNvPr id="112" name="TextBox 95"/>
          <p:cNvSpPr txBox="1"/>
          <p:nvPr/>
        </p:nvSpPr>
        <p:spPr>
          <a:xfrm>
            <a:off x="5007992" y="2150081"/>
            <a:ext cx="3282950" cy="276999"/>
          </a:xfrm>
          <a:prstGeom prst="rect">
            <a:avLst/>
          </a:prstGeom>
          <a:noFill/>
        </p:spPr>
        <p:txBody>
          <a:bodyPr wrap="none" lIns="91440" tIns="45720" rIns="91440" bIns="45720" rtlCol="0">
            <a:spAutoFit/>
          </a:bodyPr>
          <a:lstStyle>
            <a:defPPr>
              <a:defRPr lang="en-US"/>
            </a:defPPr>
            <a:lvl1pPr marL="0" algn="l" defTabSz="1375410" rtl="0" eaLnBrk="1" latinLnBrk="0" hangingPunct="1">
              <a:defRPr sz="2665" kern="1200">
                <a:solidFill>
                  <a:schemeClr val="tx1"/>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8525" algn="l" defTabSz="1375410" rtl="0" eaLnBrk="1" latinLnBrk="0" hangingPunct="1">
              <a:defRPr sz="2665" kern="1200">
                <a:solidFill>
                  <a:schemeClr val="tx1"/>
                </a:solidFill>
                <a:latin typeface="+mn-lt"/>
                <a:ea typeface="+mn-ea"/>
                <a:cs typeface="+mn-cs"/>
              </a:defRPr>
            </a:lvl6pPr>
            <a:lvl7pPr marL="4126230" algn="l" defTabSz="1375410" rtl="0" eaLnBrk="1" latinLnBrk="0" hangingPunct="1">
              <a:defRPr sz="2665" kern="1200">
                <a:solidFill>
                  <a:schemeClr val="tx1"/>
                </a:solidFill>
                <a:latin typeface="+mn-lt"/>
                <a:ea typeface="+mn-ea"/>
                <a:cs typeface="+mn-cs"/>
              </a:defRPr>
            </a:lvl7pPr>
            <a:lvl8pPr marL="4813935" algn="l" defTabSz="1375410" rtl="0" eaLnBrk="1" latinLnBrk="0" hangingPunct="1">
              <a:defRPr sz="2665" kern="1200">
                <a:solidFill>
                  <a:schemeClr val="tx1"/>
                </a:solidFill>
                <a:latin typeface="+mn-lt"/>
                <a:ea typeface="+mn-ea"/>
                <a:cs typeface="+mn-cs"/>
              </a:defRPr>
            </a:lvl8pPr>
            <a:lvl9pPr marL="5501640" algn="l" defTabSz="1375410" rtl="0" eaLnBrk="1" latinLnBrk="0" hangingPunct="1">
              <a:defRPr sz="2665" kern="1200">
                <a:solidFill>
                  <a:schemeClr val="tx1"/>
                </a:solidFill>
                <a:latin typeface="+mn-lt"/>
                <a:ea typeface="+mn-ea"/>
                <a:cs typeface="+mn-cs"/>
              </a:defRPr>
            </a:lvl9pPr>
          </a:lstStyle>
          <a:p>
            <a:r>
              <a:rPr lang="en-US" altLang="zh-CN" sz="1200" b="1" dirty="0">
                <a:latin typeface="Microsoft YaHei" panose="020B0503020204020204" pitchFamily="34" charset="-122"/>
                <a:ea typeface="Microsoft YaHei" panose="020B0503020204020204" pitchFamily="34" charset="-122"/>
                <a:cs typeface="+mn-ea"/>
                <a:sym typeface="+mn-lt"/>
              </a:rPr>
              <a:t>Workshop production line management</a:t>
            </a:r>
            <a:endParaRPr lang="id-ID" sz="1200" b="1" dirty="0">
              <a:latin typeface="Microsoft YaHei" panose="020B0503020204020204" pitchFamily="34" charset="-122"/>
              <a:ea typeface="Microsoft YaHei" panose="020B0503020204020204" pitchFamily="34" charset="-122"/>
              <a:cs typeface="+mn-ea"/>
              <a:sym typeface="+mn-lt"/>
            </a:endParaRPr>
          </a:p>
        </p:txBody>
      </p:sp>
      <p:sp>
        <p:nvSpPr>
          <p:cNvPr id="113" name="TextBox 97"/>
          <p:cNvSpPr txBox="1"/>
          <p:nvPr/>
        </p:nvSpPr>
        <p:spPr>
          <a:xfrm>
            <a:off x="5513117" y="3649588"/>
            <a:ext cx="2807243" cy="276999"/>
          </a:xfrm>
          <a:prstGeom prst="rect">
            <a:avLst/>
          </a:prstGeom>
          <a:noFill/>
        </p:spPr>
        <p:txBody>
          <a:bodyPr wrap="none" lIns="91440" tIns="45720" rIns="91440" bIns="45720" rtlCol="0">
            <a:spAutoFit/>
          </a:bodyPr>
          <a:lstStyle>
            <a:defPPr>
              <a:defRPr lang="en-US"/>
            </a:defPPr>
            <a:lvl1pPr marL="0" algn="l" defTabSz="1375410" rtl="0" eaLnBrk="1" latinLnBrk="0" hangingPunct="1">
              <a:defRPr sz="2665" kern="1200">
                <a:solidFill>
                  <a:schemeClr val="tx1"/>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8525" algn="l" defTabSz="1375410" rtl="0" eaLnBrk="1" latinLnBrk="0" hangingPunct="1">
              <a:defRPr sz="2665" kern="1200">
                <a:solidFill>
                  <a:schemeClr val="tx1"/>
                </a:solidFill>
                <a:latin typeface="+mn-lt"/>
                <a:ea typeface="+mn-ea"/>
                <a:cs typeface="+mn-cs"/>
              </a:defRPr>
            </a:lvl6pPr>
            <a:lvl7pPr marL="4126230" algn="l" defTabSz="1375410" rtl="0" eaLnBrk="1" latinLnBrk="0" hangingPunct="1">
              <a:defRPr sz="2665" kern="1200">
                <a:solidFill>
                  <a:schemeClr val="tx1"/>
                </a:solidFill>
                <a:latin typeface="+mn-lt"/>
                <a:ea typeface="+mn-ea"/>
                <a:cs typeface="+mn-cs"/>
              </a:defRPr>
            </a:lvl7pPr>
            <a:lvl8pPr marL="4813935" algn="l" defTabSz="1375410" rtl="0" eaLnBrk="1" latinLnBrk="0" hangingPunct="1">
              <a:defRPr sz="2665" kern="1200">
                <a:solidFill>
                  <a:schemeClr val="tx1"/>
                </a:solidFill>
                <a:latin typeface="+mn-lt"/>
                <a:ea typeface="+mn-ea"/>
                <a:cs typeface="+mn-cs"/>
              </a:defRPr>
            </a:lvl8pPr>
            <a:lvl9pPr marL="5501640" algn="l" defTabSz="1375410" rtl="0" eaLnBrk="1" latinLnBrk="0" hangingPunct="1">
              <a:defRPr sz="2665" kern="1200">
                <a:solidFill>
                  <a:schemeClr val="tx1"/>
                </a:solidFill>
                <a:latin typeface="+mn-lt"/>
                <a:ea typeface="+mn-ea"/>
                <a:cs typeface="+mn-cs"/>
              </a:defRPr>
            </a:lvl9pPr>
          </a:lstStyle>
          <a:p>
            <a:r>
              <a:rPr lang="en-US" altLang="zh-CN" sz="1200" b="1" dirty="0">
                <a:latin typeface="Microsoft YaHei" panose="020B0503020204020204" pitchFamily="34" charset="-122"/>
                <a:ea typeface="Microsoft YaHei" panose="020B0503020204020204" pitchFamily="34" charset="-122"/>
                <a:cs typeface="+mn-ea"/>
                <a:sym typeface="+mn-lt"/>
              </a:rPr>
              <a:t>Equipment resource management</a:t>
            </a:r>
            <a:endParaRPr lang="id-ID" sz="1200" b="1" dirty="0">
              <a:latin typeface="Microsoft YaHei" panose="020B0503020204020204" pitchFamily="34" charset="-122"/>
              <a:ea typeface="Microsoft YaHei" panose="020B0503020204020204" pitchFamily="34" charset="-122"/>
              <a:cs typeface="+mn-ea"/>
              <a:sym typeface="+mn-lt"/>
            </a:endParaRPr>
          </a:p>
        </p:txBody>
      </p:sp>
      <p:sp>
        <p:nvSpPr>
          <p:cNvPr id="114" name="TextBox 99"/>
          <p:cNvSpPr txBox="1"/>
          <p:nvPr/>
        </p:nvSpPr>
        <p:spPr>
          <a:xfrm>
            <a:off x="5195722" y="4565947"/>
            <a:ext cx="3124638" cy="307777"/>
          </a:xfrm>
          <a:prstGeom prst="rect">
            <a:avLst/>
          </a:prstGeom>
          <a:noFill/>
        </p:spPr>
        <p:txBody>
          <a:bodyPr wrap="none" lIns="91440" tIns="45720" rIns="91440" bIns="45720" rtlCol="0">
            <a:spAutoFit/>
          </a:bodyPr>
          <a:lstStyle>
            <a:defPPr>
              <a:defRPr lang="en-US"/>
            </a:defPPr>
            <a:lvl1pPr marL="0" algn="l" defTabSz="1375410" rtl="0" eaLnBrk="1" latinLnBrk="0" hangingPunct="1">
              <a:defRPr sz="2665" kern="1200">
                <a:solidFill>
                  <a:schemeClr val="tx1"/>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8525" algn="l" defTabSz="1375410" rtl="0" eaLnBrk="1" latinLnBrk="0" hangingPunct="1">
              <a:defRPr sz="2665" kern="1200">
                <a:solidFill>
                  <a:schemeClr val="tx1"/>
                </a:solidFill>
                <a:latin typeface="+mn-lt"/>
                <a:ea typeface="+mn-ea"/>
                <a:cs typeface="+mn-cs"/>
              </a:defRPr>
            </a:lvl6pPr>
            <a:lvl7pPr marL="4126230" algn="l" defTabSz="1375410" rtl="0" eaLnBrk="1" latinLnBrk="0" hangingPunct="1">
              <a:defRPr sz="2665" kern="1200">
                <a:solidFill>
                  <a:schemeClr val="tx1"/>
                </a:solidFill>
                <a:latin typeface="+mn-lt"/>
                <a:ea typeface="+mn-ea"/>
                <a:cs typeface="+mn-cs"/>
              </a:defRPr>
            </a:lvl7pPr>
            <a:lvl8pPr marL="4813935" algn="l" defTabSz="1375410" rtl="0" eaLnBrk="1" latinLnBrk="0" hangingPunct="1">
              <a:defRPr sz="2665" kern="1200">
                <a:solidFill>
                  <a:schemeClr val="tx1"/>
                </a:solidFill>
                <a:latin typeface="+mn-lt"/>
                <a:ea typeface="+mn-ea"/>
                <a:cs typeface="+mn-cs"/>
              </a:defRPr>
            </a:lvl8pPr>
            <a:lvl9pPr marL="5501640" algn="l" defTabSz="1375410" rtl="0" eaLnBrk="1" latinLnBrk="0" hangingPunct="1">
              <a:defRPr sz="2665" kern="1200">
                <a:solidFill>
                  <a:schemeClr val="tx1"/>
                </a:solidFill>
                <a:latin typeface="+mn-lt"/>
                <a:ea typeface="+mn-ea"/>
                <a:cs typeface="+mn-cs"/>
              </a:defRPr>
            </a:lvl9pPr>
          </a:lstStyle>
          <a:p>
            <a:r>
              <a:rPr lang="en-US" altLang="zh-CN" sz="1400" b="1" dirty="0">
                <a:latin typeface="Microsoft YaHei" panose="020B0503020204020204" pitchFamily="34" charset="-122"/>
                <a:ea typeface="Microsoft YaHei" panose="020B0503020204020204" pitchFamily="34" charset="-122"/>
                <a:cs typeface="+mn-ea"/>
                <a:sym typeface="+mn-lt"/>
              </a:rPr>
              <a:t>Inventory Material Management</a:t>
            </a:r>
            <a:endParaRPr lang="id-ID" sz="1400" b="1" dirty="0">
              <a:latin typeface="Microsoft YaHei" panose="020B0503020204020204" pitchFamily="34" charset="-122"/>
              <a:ea typeface="Microsoft YaHei" panose="020B0503020204020204" pitchFamily="34" charset="-122"/>
              <a:cs typeface="+mn-ea"/>
              <a:sym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CEE45078-413E-4DF5-A04D-8943A233C513}" type="slidenum">
              <a:rPr lang="zh-TW" altLang="en-US" smtClean="0"/>
              <a:t>18</a:t>
            </a:fld>
            <a:endParaRPr lang="zh-TW" altLang="en-US" dirty="0"/>
          </a:p>
        </p:txBody>
      </p:sp>
      <p:sp>
        <p:nvSpPr>
          <p:cNvPr id="3" name="菱形 2"/>
          <p:cNvSpPr/>
          <p:nvPr/>
        </p:nvSpPr>
        <p:spPr>
          <a:xfrm>
            <a:off x="1119560" y="1698195"/>
            <a:ext cx="1452282" cy="1452282"/>
          </a:xfrm>
          <a:prstGeom prst="diamond">
            <a:avLst/>
          </a:prstGeom>
          <a:solidFill>
            <a:srgbClr val="00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Arial" panose="020B0604020202020204" pitchFamily="34" charset="0"/>
                <a:cs typeface="Arial" panose="020B0604020202020204" pitchFamily="34" charset="0"/>
              </a:rPr>
              <a:t>1</a:t>
            </a:r>
            <a:endParaRPr lang="zh-CN" altLang="en-US" sz="2800" b="1" dirty="0">
              <a:latin typeface="Arial" panose="020B0604020202020204" pitchFamily="34" charset="0"/>
              <a:cs typeface="Arial" panose="020B0604020202020204" pitchFamily="34" charset="0"/>
            </a:endParaRPr>
          </a:p>
        </p:txBody>
      </p:sp>
      <p:sp>
        <p:nvSpPr>
          <p:cNvPr id="4" name="菱形 3"/>
          <p:cNvSpPr/>
          <p:nvPr/>
        </p:nvSpPr>
        <p:spPr>
          <a:xfrm>
            <a:off x="3329360" y="1698195"/>
            <a:ext cx="1452282" cy="1452282"/>
          </a:xfrm>
          <a:prstGeom prst="diamond">
            <a:avLst/>
          </a:prstGeom>
          <a:solidFill>
            <a:srgbClr val="06B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Arial" panose="020B0604020202020204" pitchFamily="34" charset="0"/>
                <a:cs typeface="Arial" panose="020B0604020202020204" pitchFamily="34" charset="0"/>
              </a:rPr>
              <a:t>2</a:t>
            </a:r>
            <a:endParaRPr lang="zh-CN" altLang="en-US" sz="2800" b="1" dirty="0">
              <a:latin typeface="Arial" panose="020B0604020202020204" pitchFamily="34" charset="0"/>
              <a:cs typeface="Arial" panose="020B0604020202020204" pitchFamily="34" charset="0"/>
            </a:endParaRPr>
          </a:p>
        </p:txBody>
      </p:sp>
      <p:sp>
        <p:nvSpPr>
          <p:cNvPr id="5" name="菱形 4"/>
          <p:cNvSpPr/>
          <p:nvPr/>
        </p:nvSpPr>
        <p:spPr>
          <a:xfrm>
            <a:off x="5539160" y="1698195"/>
            <a:ext cx="1452282" cy="1452282"/>
          </a:xfrm>
          <a:prstGeom prst="diamond">
            <a:avLst/>
          </a:prstGeom>
          <a:solidFill>
            <a:srgbClr val="03A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Arial" panose="020B0604020202020204" pitchFamily="34" charset="0"/>
                <a:cs typeface="Arial" panose="020B0604020202020204" pitchFamily="34" charset="0"/>
              </a:rPr>
              <a:t>3</a:t>
            </a:r>
            <a:endParaRPr lang="zh-CN" altLang="en-US" sz="2800" b="1" dirty="0">
              <a:latin typeface="Arial" panose="020B0604020202020204" pitchFamily="34" charset="0"/>
              <a:cs typeface="Arial" panose="020B0604020202020204" pitchFamily="34" charset="0"/>
            </a:endParaRPr>
          </a:p>
        </p:txBody>
      </p:sp>
      <p:cxnSp>
        <p:nvCxnSpPr>
          <p:cNvPr id="6" name="直接连接符 5"/>
          <p:cNvCxnSpPr/>
          <p:nvPr/>
        </p:nvCxnSpPr>
        <p:spPr>
          <a:xfrm>
            <a:off x="1119560" y="4293476"/>
            <a:ext cx="145228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329360" y="4293476"/>
            <a:ext cx="145228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39160" y="4293476"/>
            <a:ext cx="145228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圆角矩形 11"/>
          <p:cNvSpPr/>
          <p:nvPr/>
        </p:nvSpPr>
        <p:spPr>
          <a:xfrm>
            <a:off x="7245980" y="1346428"/>
            <a:ext cx="2390502" cy="338328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菱形 12"/>
          <p:cNvSpPr/>
          <p:nvPr/>
        </p:nvSpPr>
        <p:spPr>
          <a:xfrm>
            <a:off x="7715094" y="1700209"/>
            <a:ext cx="1452282" cy="1452282"/>
          </a:xfrm>
          <a:prstGeom prst="diamon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Arial" panose="020B0604020202020204" pitchFamily="34" charset="0"/>
                <a:cs typeface="Arial" panose="020B0604020202020204" pitchFamily="34" charset="0"/>
              </a:rPr>
              <a:t>4</a:t>
            </a:r>
            <a:endParaRPr lang="zh-CN" altLang="en-US" sz="2800" b="1" dirty="0">
              <a:latin typeface="Arial" panose="020B0604020202020204" pitchFamily="34" charset="0"/>
              <a:cs typeface="Arial" panose="020B0604020202020204" pitchFamily="34" charset="0"/>
            </a:endParaRPr>
          </a:p>
        </p:txBody>
      </p:sp>
      <p:cxnSp>
        <p:nvCxnSpPr>
          <p:cNvPr id="14" name="直接连接符 13"/>
          <p:cNvCxnSpPr/>
          <p:nvPr/>
        </p:nvCxnSpPr>
        <p:spPr>
          <a:xfrm>
            <a:off x="7715094" y="4295490"/>
            <a:ext cx="145228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6"/>
          <p:cNvSpPr txBox="1"/>
          <p:nvPr/>
        </p:nvSpPr>
        <p:spPr>
          <a:xfrm>
            <a:off x="7604816" y="3423253"/>
            <a:ext cx="1672830" cy="874407"/>
          </a:xfrm>
          <a:prstGeom prst="rect">
            <a:avLst/>
          </a:prstGeom>
          <a:noFill/>
        </p:spPr>
        <p:txBody>
          <a:bodyPr wrap="none" rtlCol="0">
            <a:spAutoFit/>
          </a:bodyPr>
          <a:lstStyle/>
          <a:p>
            <a:pPr algn="ctr">
              <a:lnSpc>
                <a:spcPct val="150000"/>
              </a:lnSpc>
            </a:pPr>
            <a:r>
              <a:rPr lang="en-US" altLang="zh-TW" b="1" dirty="0">
                <a:solidFill>
                  <a:srgbClr val="0071C5"/>
                </a:solidFill>
                <a:latin typeface="Microsoft YaHei" panose="020B0503020204020204" pitchFamily="34" charset="-122"/>
                <a:ea typeface="Microsoft YaHei" panose="020B0503020204020204" pitchFamily="34" charset="-122"/>
              </a:rPr>
              <a:t>Corporate </a:t>
            </a:r>
          </a:p>
          <a:p>
            <a:pPr algn="ctr">
              <a:lnSpc>
                <a:spcPct val="150000"/>
              </a:lnSpc>
            </a:pPr>
            <a:r>
              <a:rPr lang="en-US" altLang="zh-TW" b="1" dirty="0">
                <a:solidFill>
                  <a:srgbClr val="0071C5"/>
                </a:solidFill>
                <a:latin typeface="Microsoft YaHei" panose="020B0503020204020204" pitchFamily="34" charset="-122"/>
                <a:ea typeface="Microsoft YaHei" panose="020B0503020204020204" pitchFamily="34" charset="-122"/>
              </a:rPr>
              <a:t>Performance</a:t>
            </a:r>
            <a:endParaRPr lang="zh-CN" altLang="en-US" b="1" dirty="0">
              <a:solidFill>
                <a:srgbClr val="0071C5"/>
              </a:solidFill>
              <a:latin typeface="Microsoft YaHei" panose="020B0503020204020204" pitchFamily="34" charset="-122"/>
              <a:ea typeface="Microsoft YaHei" panose="020B0503020204020204" pitchFamily="34" charset="-122"/>
            </a:endParaRPr>
          </a:p>
        </p:txBody>
      </p:sp>
      <p:sp>
        <p:nvSpPr>
          <p:cNvPr id="16" name="TextBox 26"/>
          <p:cNvSpPr txBox="1"/>
          <p:nvPr/>
        </p:nvSpPr>
        <p:spPr>
          <a:xfrm>
            <a:off x="5440040" y="3423253"/>
            <a:ext cx="1671355" cy="874407"/>
          </a:xfrm>
          <a:prstGeom prst="rect">
            <a:avLst/>
          </a:prstGeom>
          <a:noFill/>
        </p:spPr>
        <p:txBody>
          <a:bodyPr wrap="none" rtlCol="0">
            <a:spAutoFit/>
          </a:bodyPr>
          <a:lstStyle/>
          <a:p>
            <a:pPr algn="ctr">
              <a:lnSpc>
                <a:spcPct val="150000"/>
              </a:lnSpc>
            </a:pPr>
            <a:r>
              <a:rPr lang="en-US" altLang="zh-TW" b="1" dirty="0">
                <a:solidFill>
                  <a:srgbClr val="0071C5"/>
                </a:solidFill>
                <a:latin typeface="Microsoft YaHei" panose="020B0503020204020204" pitchFamily="34" charset="-122"/>
                <a:ea typeface="Microsoft YaHei" panose="020B0503020204020204" pitchFamily="34" charset="-122"/>
              </a:rPr>
              <a:t>Competitive </a:t>
            </a:r>
          </a:p>
          <a:p>
            <a:pPr algn="ctr">
              <a:lnSpc>
                <a:spcPct val="150000"/>
              </a:lnSpc>
            </a:pPr>
            <a:r>
              <a:rPr lang="en-US" altLang="zh-TW" b="1" dirty="0">
                <a:solidFill>
                  <a:srgbClr val="0071C5"/>
                </a:solidFill>
                <a:latin typeface="Microsoft YaHei" panose="020B0503020204020204" pitchFamily="34" charset="-122"/>
                <a:ea typeface="Microsoft YaHei" panose="020B0503020204020204" pitchFamily="34" charset="-122"/>
              </a:rPr>
              <a:t>Advantages</a:t>
            </a:r>
            <a:endParaRPr lang="zh-CN" altLang="en-US" b="1" dirty="0">
              <a:solidFill>
                <a:srgbClr val="0071C5"/>
              </a:solidFill>
              <a:latin typeface="Microsoft YaHei" panose="020B0503020204020204" pitchFamily="34" charset="-122"/>
              <a:ea typeface="Microsoft YaHei" panose="020B0503020204020204" pitchFamily="34" charset="-122"/>
            </a:endParaRPr>
          </a:p>
        </p:txBody>
      </p:sp>
      <p:sp>
        <p:nvSpPr>
          <p:cNvPr id="17" name="TextBox 25"/>
          <p:cNvSpPr txBox="1"/>
          <p:nvPr/>
        </p:nvSpPr>
        <p:spPr>
          <a:xfrm>
            <a:off x="3346187" y="3423253"/>
            <a:ext cx="1428596" cy="874407"/>
          </a:xfrm>
          <a:prstGeom prst="rect">
            <a:avLst/>
          </a:prstGeom>
          <a:noFill/>
        </p:spPr>
        <p:txBody>
          <a:bodyPr wrap="none" rtlCol="0">
            <a:spAutoFit/>
          </a:bodyPr>
          <a:lstStyle/>
          <a:p>
            <a:pPr algn="ctr">
              <a:lnSpc>
                <a:spcPct val="150000"/>
              </a:lnSpc>
            </a:pPr>
            <a:r>
              <a:rPr lang="en-US" altLang="zh-TW" b="1" dirty="0">
                <a:solidFill>
                  <a:srgbClr val="0071C5"/>
                </a:solidFill>
                <a:latin typeface="Microsoft YaHei" panose="020B0503020204020204" pitchFamily="34" charset="-122"/>
                <a:ea typeface="Microsoft YaHei" panose="020B0503020204020204" pitchFamily="34" charset="-122"/>
              </a:rPr>
              <a:t>Operation </a:t>
            </a:r>
          </a:p>
          <a:p>
            <a:pPr algn="ctr">
              <a:lnSpc>
                <a:spcPct val="150000"/>
              </a:lnSpc>
            </a:pPr>
            <a:r>
              <a:rPr lang="en-US" altLang="zh-TW" b="1" dirty="0">
                <a:solidFill>
                  <a:srgbClr val="0071C5"/>
                </a:solidFill>
                <a:latin typeface="Microsoft YaHei" panose="020B0503020204020204" pitchFamily="34" charset="-122"/>
                <a:ea typeface="Microsoft YaHei" panose="020B0503020204020204" pitchFamily="34" charset="-122"/>
              </a:rPr>
              <a:t>Status</a:t>
            </a:r>
          </a:p>
        </p:txBody>
      </p:sp>
      <p:sp>
        <p:nvSpPr>
          <p:cNvPr id="18" name="TextBox 19"/>
          <p:cNvSpPr txBox="1"/>
          <p:nvPr/>
        </p:nvSpPr>
        <p:spPr>
          <a:xfrm>
            <a:off x="1043575" y="3423253"/>
            <a:ext cx="1643847" cy="874407"/>
          </a:xfrm>
          <a:prstGeom prst="rect">
            <a:avLst/>
          </a:prstGeom>
          <a:noFill/>
        </p:spPr>
        <p:txBody>
          <a:bodyPr wrap="none" rtlCol="0">
            <a:spAutoFit/>
          </a:bodyPr>
          <a:lstStyle/>
          <a:p>
            <a:pPr algn="ctr">
              <a:lnSpc>
                <a:spcPct val="150000"/>
              </a:lnSpc>
            </a:pPr>
            <a:r>
              <a:rPr lang="en-US" altLang="zh-TW" b="1" dirty="0">
                <a:solidFill>
                  <a:srgbClr val="0071C5"/>
                </a:solidFill>
                <a:latin typeface="Microsoft YaHei" panose="020B0503020204020204" pitchFamily="34" charset="-122"/>
                <a:ea typeface="Microsoft YaHei" panose="020B0503020204020204" pitchFamily="34" charset="-122"/>
              </a:rPr>
              <a:t>Company</a:t>
            </a:r>
            <a:r>
              <a:rPr lang="zh-CN" altLang="en-US" b="1" dirty="0">
                <a:solidFill>
                  <a:srgbClr val="0071C5"/>
                </a:solidFill>
                <a:latin typeface="Microsoft YaHei" panose="020B0503020204020204" pitchFamily="34" charset="-122"/>
                <a:ea typeface="Microsoft YaHei" panose="020B0503020204020204" pitchFamily="34" charset="-122"/>
              </a:rPr>
              <a:t> </a:t>
            </a:r>
            <a:endParaRPr lang="en-US" altLang="zh-CN" b="1" dirty="0">
              <a:solidFill>
                <a:srgbClr val="0071C5"/>
              </a:solidFill>
              <a:latin typeface="Microsoft YaHei" panose="020B0503020204020204" pitchFamily="34" charset="-122"/>
              <a:ea typeface="Microsoft YaHei" panose="020B0503020204020204" pitchFamily="34" charset="-122"/>
            </a:endParaRPr>
          </a:p>
          <a:p>
            <a:pPr algn="ctr">
              <a:lnSpc>
                <a:spcPct val="150000"/>
              </a:lnSpc>
            </a:pPr>
            <a:r>
              <a:rPr lang="en-US" altLang="zh-CN" b="1" dirty="0">
                <a:solidFill>
                  <a:srgbClr val="0071C5"/>
                </a:solidFill>
                <a:latin typeface="Microsoft YaHei" panose="020B0503020204020204" pitchFamily="34" charset="-122"/>
                <a:ea typeface="Microsoft YaHei" panose="020B0503020204020204" pitchFamily="34" charset="-122"/>
              </a:rPr>
              <a:t>Introduction</a:t>
            </a:r>
            <a:endParaRPr lang="en-US" altLang="zh-TW" b="1" dirty="0">
              <a:solidFill>
                <a:srgbClr val="0071C5"/>
              </a:solidFill>
              <a:latin typeface="Microsoft YaHei" panose="020B0503020204020204" pitchFamily="34" charset="-122"/>
              <a:ea typeface="Microsoft YaHei"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CEE45078-413E-4DF5-A04D-8943A233C513}" type="slidenum">
              <a:rPr lang="zh-TW" altLang="en-US" smtClean="0"/>
              <a:t>19</a:t>
            </a:fld>
            <a:endParaRPr lang="zh-TW" altLang="en-US" dirty="0"/>
          </a:p>
        </p:txBody>
      </p:sp>
      <p:sp>
        <p:nvSpPr>
          <p:cNvPr id="6" name="Rectangle 5"/>
          <p:cNvSpPr txBox="1">
            <a:spLocks noChangeArrowheads="1"/>
          </p:cNvSpPr>
          <p:nvPr/>
        </p:nvSpPr>
        <p:spPr bwMode="auto">
          <a:xfrm>
            <a:off x="1911350" y="108585"/>
            <a:ext cx="6624955" cy="638175"/>
          </a:xfrm>
          <a:prstGeom prst="rect">
            <a:avLst/>
          </a:prstGeom>
          <a:noFill/>
          <a:effectLst>
            <a:glow rad="101600">
              <a:schemeClr val="accent1">
                <a:satMod val="175000"/>
                <a:alpha val="40000"/>
              </a:schemeClr>
            </a:glow>
          </a:effectLst>
          <a:scene3d>
            <a:camera prst="orthographicFront"/>
            <a:lightRig rig="threePt" dir="t"/>
          </a:scene3d>
          <a:sp3d>
            <a:bevelT/>
          </a:sp3d>
        </p:spPr>
        <p:txBody>
          <a:bodyPr/>
          <a:lstStyle>
            <a:defPPr>
              <a:defRPr lang="zh-TW"/>
            </a:defPPr>
            <a:lvl1pPr defTabSz="762000" eaLnBrk="1" hangingPunct="1">
              <a:defRPr sz="1800" b="1">
                <a:latin typeface="Microsoft YaHei" panose="020B0503020204020204" pitchFamily="34" charset="-122"/>
                <a:ea typeface="Microsoft YaHei" panose="020B0503020204020204" pitchFamily="34" charset="-122"/>
                <a:cs typeface="+mj-cs"/>
              </a:defRPr>
            </a:lvl1pPr>
            <a:lvl2pPr algn="ctr" defTabSz="762000" eaLnBrk="0" hangingPunct="0">
              <a:defRPr sz="3700">
                <a:solidFill>
                  <a:schemeClr val="tx2"/>
                </a:solidFill>
                <a:latin typeface="Times New Roman" panose="02020603050405020304" pitchFamily="18" charset="0"/>
              </a:defRPr>
            </a:lvl2pPr>
            <a:lvl3pPr algn="ctr" defTabSz="762000" eaLnBrk="0" hangingPunct="0">
              <a:defRPr sz="3700">
                <a:solidFill>
                  <a:schemeClr val="tx2"/>
                </a:solidFill>
                <a:latin typeface="Times New Roman" panose="02020603050405020304" pitchFamily="18" charset="0"/>
              </a:defRPr>
            </a:lvl3pPr>
            <a:lvl4pPr algn="ctr" defTabSz="762000" eaLnBrk="0" hangingPunct="0">
              <a:defRPr sz="3700">
                <a:solidFill>
                  <a:schemeClr val="tx2"/>
                </a:solidFill>
                <a:latin typeface="Times New Roman" panose="02020603050405020304" pitchFamily="18" charset="0"/>
              </a:defRPr>
            </a:lvl4pPr>
            <a:lvl5pPr algn="ctr" defTabSz="762000" eaLnBrk="0" hangingPunct="0">
              <a:defRPr sz="3700">
                <a:solidFill>
                  <a:schemeClr val="tx2"/>
                </a:solidFill>
                <a:latin typeface="Times New Roman" panose="02020603050405020304" pitchFamily="18" charset="0"/>
              </a:defRPr>
            </a:lvl5pPr>
            <a:lvl6pPr marL="457200" algn="ctr" defTabSz="762000" fontAlgn="base">
              <a:spcBef>
                <a:spcPct val="0"/>
              </a:spcBef>
              <a:spcAft>
                <a:spcPct val="0"/>
              </a:spcAft>
              <a:defRPr sz="3700">
                <a:solidFill>
                  <a:schemeClr val="tx2"/>
                </a:solidFill>
                <a:latin typeface="Times New Roman" panose="02020603050405020304" pitchFamily="18" charset="0"/>
              </a:defRPr>
            </a:lvl6pPr>
            <a:lvl7pPr marL="914400" algn="ctr" defTabSz="762000" fontAlgn="base">
              <a:spcBef>
                <a:spcPct val="0"/>
              </a:spcBef>
              <a:spcAft>
                <a:spcPct val="0"/>
              </a:spcAft>
              <a:defRPr sz="3700">
                <a:solidFill>
                  <a:schemeClr val="tx2"/>
                </a:solidFill>
                <a:latin typeface="Times New Roman" panose="02020603050405020304" pitchFamily="18" charset="0"/>
              </a:defRPr>
            </a:lvl7pPr>
            <a:lvl8pPr marL="1371600" algn="ctr" defTabSz="762000" fontAlgn="base">
              <a:spcBef>
                <a:spcPct val="0"/>
              </a:spcBef>
              <a:spcAft>
                <a:spcPct val="0"/>
              </a:spcAft>
              <a:defRPr sz="3700">
                <a:solidFill>
                  <a:schemeClr val="tx2"/>
                </a:solidFill>
                <a:latin typeface="Times New Roman" panose="02020603050405020304" pitchFamily="18" charset="0"/>
              </a:defRPr>
            </a:lvl8pPr>
            <a:lvl9pPr marL="1828800" algn="ctr" defTabSz="762000" fontAlgn="base">
              <a:spcBef>
                <a:spcPct val="0"/>
              </a:spcBef>
              <a:spcAft>
                <a:spcPct val="0"/>
              </a:spcAft>
              <a:defRPr sz="3700">
                <a:solidFill>
                  <a:schemeClr val="tx2"/>
                </a:solidFill>
                <a:latin typeface="Times New Roman" panose="02020603050405020304" pitchFamily="18" charset="0"/>
              </a:defRPr>
            </a:lvl9pPr>
          </a:lstStyle>
          <a:p>
            <a:r>
              <a:rPr lang="en-US" altLang="zh-TW" dirty="0"/>
              <a:t>Corporate Performance - </a:t>
            </a:r>
          </a:p>
          <a:p>
            <a:r>
              <a:rPr lang="en-US" altLang="zh-TW" dirty="0"/>
              <a:t>Consolidated Statements of Comprehensive Income</a:t>
            </a:r>
            <a:endParaRPr lang="zh-TW" altLang="en-US" dirty="0"/>
          </a:p>
        </p:txBody>
      </p:sp>
      <p:graphicFrame>
        <p:nvGraphicFramePr>
          <p:cNvPr id="4" name="表格 3">
            <a:extLst>
              <a:ext uri="{FF2B5EF4-FFF2-40B4-BE49-F238E27FC236}">
                <a16:creationId xmlns:a16="http://schemas.microsoft.com/office/drawing/2014/main" id="{6386D805-31B0-D263-4B83-C85F5E33F529}"/>
              </a:ext>
            </a:extLst>
          </p:cNvPr>
          <p:cNvGraphicFramePr>
            <a:graphicFrameLocks noGrp="1"/>
          </p:cNvGraphicFramePr>
          <p:nvPr>
            <p:custDataLst>
              <p:tags r:id="rId1"/>
            </p:custDataLst>
            <p:extLst>
              <p:ext uri="{D42A27DB-BD31-4B8C-83A1-F6EECF244321}">
                <p14:modId xmlns:p14="http://schemas.microsoft.com/office/powerpoint/2010/main" val="3125997668"/>
              </p:ext>
            </p:extLst>
          </p:nvPr>
        </p:nvGraphicFramePr>
        <p:xfrm>
          <a:off x="801310" y="1089173"/>
          <a:ext cx="8167122" cy="4072583"/>
        </p:xfrm>
        <a:graphic>
          <a:graphicData uri="http://schemas.openxmlformats.org/drawingml/2006/table">
            <a:tbl>
              <a:tblPr firstRow="1" bandRow="1">
                <a:tableStyleId>{5C22544A-7EE6-4342-B048-85BDC9FD1C3A}</a:tableStyleId>
              </a:tblPr>
              <a:tblGrid>
                <a:gridCol w="2178319">
                  <a:extLst>
                    <a:ext uri="{9D8B030D-6E8A-4147-A177-3AD203B41FA5}">
                      <a16:colId xmlns:a16="http://schemas.microsoft.com/office/drawing/2014/main" val="20000"/>
                    </a:ext>
                  </a:extLst>
                </a:gridCol>
                <a:gridCol w="2040557">
                  <a:extLst>
                    <a:ext uri="{9D8B030D-6E8A-4147-A177-3AD203B41FA5}">
                      <a16:colId xmlns:a16="http://schemas.microsoft.com/office/drawing/2014/main" val="20001"/>
                    </a:ext>
                  </a:extLst>
                </a:gridCol>
                <a:gridCol w="2173424">
                  <a:extLst>
                    <a:ext uri="{9D8B030D-6E8A-4147-A177-3AD203B41FA5}">
                      <a16:colId xmlns:a16="http://schemas.microsoft.com/office/drawing/2014/main" val="20002"/>
                    </a:ext>
                  </a:extLst>
                </a:gridCol>
                <a:gridCol w="1774822">
                  <a:extLst>
                    <a:ext uri="{9D8B030D-6E8A-4147-A177-3AD203B41FA5}">
                      <a16:colId xmlns:a16="http://schemas.microsoft.com/office/drawing/2014/main" val="20003"/>
                    </a:ext>
                  </a:extLst>
                </a:gridCol>
              </a:tblGrid>
              <a:tr h="363140">
                <a:tc row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450" dirty="0"/>
                        <a:t>損益</a:t>
                      </a:r>
                      <a:endParaRPr lang="zh-TW" altLang="en-US" sz="1450" dirty="0">
                        <a:solidFill>
                          <a:schemeClr val="bg1"/>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450" dirty="0"/>
                        <a:t>2025</a:t>
                      </a:r>
                    </a:p>
                  </a:txBody>
                  <a:tcPr anchor="ctr"/>
                </a:tc>
                <a:tc>
                  <a:txBody>
                    <a:bodyPr/>
                    <a:lstStyle/>
                    <a:p>
                      <a:pPr algn="ctr"/>
                      <a:r>
                        <a:rPr lang="en-US" altLang="zh-TW" sz="1450" dirty="0"/>
                        <a:t>2024</a:t>
                      </a:r>
                    </a:p>
                  </a:txBody>
                  <a:tcPr anchor="ctr"/>
                </a:tc>
                <a:tc rowSpan="2">
                  <a:txBody>
                    <a:bodyPr/>
                    <a:lstStyle/>
                    <a:p>
                      <a:pPr algn="ctr"/>
                      <a:r>
                        <a:rPr lang="en-US" altLang="zh-TW" sz="1500" kern="1200" dirty="0">
                          <a:effectLst/>
                        </a:rPr>
                        <a:t>Differences</a:t>
                      </a:r>
                    </a:p>
                    <a:p>
                      <a:pPr algn="ctr"/>
                      <a:r>
                        <a:rPr lang="en-US" altLang="zh-TW" sz="1500" kern="1200" dirty="0">
                          <a:effectLst/>
                        </a:rPr>
                        <a:t>Amount</a:t>
                      </a:r>
                      <a:endParaRPr lang="zh-TW" altLang="en-US" sz="1450" dirty="0">
                        <a:solidFill>
                          <a:schemeClr val="bg1"/>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0"/>
                  </a:ext>
                </a:extLst>
              </a:tr>
              <a:tr h="363140">
                <a:tc vMerge="1">
                  <a:txBody>
                    <a:bodyPr/>
                    <a:lstStyle/>
                    <a:p>
                      <a:endParaRPr lang="zh-TW"/>
                    </a:p>
                  </a:txBody>
                  <a:tcPr/>
                </a:tc>
                <a:tc gridSpan="2">
                  <a:txBody>
                    <a:bodyPr/>
                    <a:lstStyle/>
                    <a:p>
                      <a:pPr marL="0" algn="ctr" defTabSz="762000" rtl="0" eaLnBrk="1" latinLnBrk="0" hangingPunct="1"/>
                      <a:r>
                        <a:rPr lang="en-US" altLang="zh-TW" sz="1450" b="1" kern="1200" dirty="0">
                          <a:solidFill>
                            <a:schemeClr val="lt1"/>
                          </a:solidFill>
                          <a:latin typeface="+mn-lt"/>
                          <a:ea typeface="+mn-ea"/>
                          <a:cs typeface="+mn-cs"/>
                        </a:rPr>
                        <a:t>Ended September30 Ended September 30</a:t>
                      </a:r>
                      <a:endParaRPr lang="zh-TW" altLang="en-US" sz="1450" b="1" kern="1200" dirty="0">
                        <a:solidFill>
                          <a:schemeClr val="lt1"/>
                        </a:solidFill>
                        <a:latin typeface="+mn-lt"/>
                        <a:ea typeface="+mn-ea"/>
                        <a:cs typeface="+mn-cs"/>
                      </a:endParaRPr>
                    </a:p>
                  </a:txBody>
                  <a:tcPr anchor="ctr">
                    <a:solidFill>
                      <a:schemeClr val="accent1"/>
                    </a:solidFill>
                  </a:tcPr>
                </a:tc>
                <a:tc hMerge="1">
                  <a:txBody>
                    <a:bodyPr/>
                    <a:lstStyle/>
                    <a:p>
                      <a:endParaRPr lang="zh-TW"/>
                    </a:p>
                  </a:txBody>
                  <a:tcPr anchor="ctr"/>
                </a:tc>
                <a:tc vMerge="1">
                  <a:txBody>
                    <a:bodyPr/>
                    <a:lstStyle/>
                    <a:p>
                      <a:endParaRPr lang="zh-TW"/>
                    </a:p>
                  </a:txBody>
                  <a:tcPr/>
                </a:tc>
                <a:extLst>
                  <a:ext uri="{0D108BD9-81ED-4DB2-BD59-A6C34878D82A}">
                    <a16:rowId xmlns:a16="http://schemas.microsoft.com/office/drawing/2014/main" val="10001"/>
                  </a:ext>
                </a:extLst>
              </a:tr>
              <a:tr h="401531">
                <a:tc>
                  <a:txBody>
                    <a:bodyPr/>
                    <a:lstStyle/>
                    <a:p>
                      <a:r>
                        <a:rPr lang="en-US" altLang="zh-TW" sz="1500" kern="1200" dirty="0">
                          <a:effectLst/>
                        </a:rPr>
                        <a:t>Operating revenue</a:t>
                      </a:r>
                      <a:endParaRPr lang="zh-TW" altLang="en-US" sz="1450" dirty="0">
                        <a:solidFill>
                          <a:schemeClr val="tx2"/>
                        </a:solidFill>
                        <a:latin typeface="微軟正黑體" panose="020B0604030504040204" pitchFamily="34" charset="-120"/>
                        <a:ea typeface="微軟正黑體" panose="020B0604030504040204" pitchFamily="34" charset="-120"/>
                      </a:endParaRPr>
                    </a:p>
                  </a:txBody>
                  <a:tcPr anchor="ctr"/>
                </a:tc>
                <a:tc>
                  <a:txBody>
                    <a:bodyPr/>
                    <a:lstStyle/>
                    <a:p>
                      <a:pPr algn="r" rtl="0" fontAlgn="ctr">
                        <a:buNone/>
                      </a:pPr>
                      <a:r>
                        <a:rPr lang="en-US" altLang="zh-TW" sz="1500" b="0" kern="1200" dirty="0">
                          <a:solidFill>
                            <a:srgbClr val="000000"/>
                          </a:solidFill>
                          <a:latin typeface="微軟正黑體" panose="020B0604030504040204" charset="-122"/>
                          <a:ea typeface="+mn-ea"/>
                          <a:cs typeface="+mn-cs"/>
                        </a:rPr>
                        <a:t>1,708,211</a:t>
                      </a:r>
                    </a:p>
                  </a:txBody>
                  <a:tcPr marL="6350" marR="6350" marT="6350" marB="0" anchor="ctr"/>
                </a:tc>
                <a:tc>
                  <a:txBody>
                    <a:bodyPr/>
                    <a:lstStyle/>
                    <a:p>
                      <a:pPr indent="0" algn="r">
                        <a:buNone/>
                      </a:pPr>
                      <a:r>
                        <a:rPr lang="en-US" b="0" dirty="0">
                          <a:solidFill>
                            <a:srgbClr val="000000"/>
                          </a:solidFill>
                          <a:latin typeface="微軟正黑體" panose="020B0604030504040204" charset="-122"/>
                        </a:rPr>
                        <a:t>1,444,226</a:t>
                      </a:r>
                      <a:endParaRPr lang="en-US" altLang="en-US" b="0" dirty="0">
                        <a:solidFill>
                          <a:srgbClr val="000000"/>
                        </a:solidFill>
                        <a:latin typeface="微軟正黑體" panose="020B0604030504040204" charset="-122"/>
                      </a:endParaRPr>
                    </a:p>
                  </a:txBody>
                  <a:tcPr marL="12700" marR="12700" marT="12700" anchor="ctr"/>
                </a:tc>
                <a:tc>
                  <a:txBody>
                    <a:bodyPr/>
                    <a:lstStyle/>
                    <a:p>
                      <a:pPr algn="r" rtl="0" fontAlgn="ctr">
                        <a:buNone/>
                      </a:pPr>
                      <a:r>
                        <a:rPr lang="en-US" altLang="zh-TW" sz="1500" b="0" kern="1200" dirty="0">
                          <a:solidFill>
                            <a:srgbClr val="000000"/>
                          </a:solidFill>
                          <a:latin typeface="微軟正黑體" panose="020B0604030504040204" charset="-122"/>
                          <a:ea typeface="+mn-ea"/>
                          <a:cs typeface="+mn-cs"/>
                        </a:rPr>
                        <a:t>263,985</a:t>
                      </a:r>
                    </a:p>
                  </a:txBody>
                  <a:tcPr marL="6350" marR="6350" marT="6350" marB="0" anchor="ctr"/>
                </a:tc>
                <a:extLst>
                  <a:ext uri="{0D108BD9-81ED-4DB2-BD59-A6C34878D82A}">
                    <a16:rowId xmlns:a16="http://schemas.microsoft.com/office/drawing/2014/main" val="10002"/>
                  </a:ext>
                </a:extLst>
              </a:tr>
              <a:tr h="401531">
                <a:tc>
                  <a:txBody>
                    <a:bodyPr/>
                    <a:lstStyle/>
                    <a:p>
                      <a:r>
                        <a:rPr lang="en-US" altLang="zh-TW" sz="1500" kern="1200" dirty="0">
                          <a:effectLst/>
                        </a:rPr>
                        <a:t>Gross profit</a:t>
                      </a:r>
                      <a:endParaRPr lang="zh-TW" altLang="en-US" sz="1450" dirty="0">
                        <a:solidFill>
                          <a:schemeClr val="tx2"/>
                        </a:solidFill>
                        <a:latin typeface="微軟正黑體" panose="020B0604030504040204" pitchFamily="34" charset="-120"/>
                        <a:ea typeface="微軟正黑體" panose="020B0604030504040204" pitchFamily="34" charset="-120"/>
                      </a:endParaRPr>
                    </a:p>
                  </a:txBody>
                  <a:tcPr anchor="ctr"/>
                </a:tc>
                <a:tc>
                  <a:txBody>
                    <a:bodyPr/>
                    <a:lstStyle/>
                    <a:p>
                      <a:pPr algn="r" rtl="0" fontAlgn="ctr">
                        <a:buNone/>
                      </a:pPr>
                      <a:r>
                        <a:rPr lang="en-US" altLang="zh-TW" sz="1500" b="0" kern="1200" dirty="0">
                          <a:solidFill>
                            <a:srgbClr val="000000"/>
                          </a:solidFill>
                          <a:latin typeface="微軟正黑體" panose="020B0604030504040204" charset="-122"/>
                          <a:ea typeface="+mn-ea"/>
                          <a:cs typeface="+mn-cs"/>
                        </a:rPr>
                        <a:t>162,872</a:t>
                      </a:r>
                    </a:p>
                  </a:txBody>
                  <a:tcPr marL="6350" marR="6350" marT="6350" marB="0" anchor="ctr"/>
                </a:tc>
                <a:tc>
                  <a:txBody>
                    <a:bodyPr/>
                    <a:lstStyle/>
                    <a:p>
                      <a:pPr indent="0" algn="r">
                        <a:buNone/>
                      </a:pPr>
                      <a:r>
                        <a:rPr lang="en-US" b="0" dirty="0">
                          <a:solidFill>
                            <a:srgbClr val="000000"/>
                          </a:solidFill>
                          <a:latin typeface="微軟正黑體" panose="020B0604030504040204" charset="-122"/>
                        </a:rPr>
                        <a:t>73,784</a:t>
                      </a:r>
                      <a:endParaRPr lang="en-US" altLang="en-US" b="0" dirty="0">
                        <a:solidFill>
                          <a:srgbClr val="000000"/>
                        </a:solidFill>
                        <a:latin typeface="微軟正黑體" panose="020B0604030504040204" charset="-122"/>
                      </a:endParaRPr>
                    </a:p>
                  </a:txBody>
                  <a:tcPr marL="12700" marR="12700" marT="12700" anchor="ctr"/>
                </a:tc>
                <a:tc>
                  <a:txBody>
                    <a:bodyPr/>
                    <a:lstStyle/>
                    <a:p>
                      <a:pPr algn="r" rtl="0" fontAlgn="ctr">
                        <a:buNone/>
                      </a:pPr>
                      <a:r>
                        <a:rPr lang="en-US" altLang="zh-TW" sz="1500" b="0" kern="1200" dirty="0">
                          <a:solidFill>
                            <a:srgbClr val="000000"/>
                          </a:solidFill>
                          <a:latin typeface="微軟正黑體" panose="020B0604030504040204" charset="-122"/>
                          <a:ea typeface="+mn-ea"/>
                          <a:cs typeface="+mn-cs"/>
                        </a:rPr>
                        <a:t>89,088</a:t>
                      </a:r>
                    </a:p>
                  </a:txBody>
                  <a:tcPr marL="6350" marR="6350" marT="6350" marB="0" anchor="ctr"/>
                </a:tc>
                <a:extLst>
                  <a:ext uri="{0D108BD9-81ED-4DB2-BD59-A6C34878D82A}">
                    <a16:rowId xmlns:a16="http://schemas.microsoft.com/office/drawing/2014/main" val="10003"/>
                  </a:ext>
                </a:extLst>
              </a:tr>
              <a:tr h="401531">
                <a:tc>
                  <a:txBody>
                    <a:bodyPr/>
                    <a:lstStyle/>
                    <a:p>
                      <a:r>
                        <a:rPr lang="en-US" altLang="zh-TW" sz="1500" kern="1200" dirty="0">
                          <a:effectLst/>
                        </a:rPr>
                        <a:t>Gross profit rate</a:t>
                      </a:r>
                      <a:endParaRPr lang="zh-TW" altLang="en-US" sz="1450" dirty="0">
                        <a:solidFill>
                          <a:schemeClr val="tx2"/>
                        </a:solidFill>
                        <a:latin typeface="微軟正黑體" panose="020B0604030504040204" pitchFamily="34" charset="-120"/>
                        <a:ea typeface="微軟正黑體" panose="020B0604030504040204" pitchFamily="34" charset="-120"/>
                      </a:endParaRPr>
                    </a:p>
                  </a:txBody>
                  <a:tcPr anchor="ctr"/>
                </a:tc>
                <a:tc>
                  <a:txBody>
                    <a:bodyPr/>
                    <a:lstStyle/>
                    <a:p>
                      <a:pPr algn="r" rtl="0" fontAlgn="ctr">
                        <a:buNone/>
                      </a:pPr>
                      <a:r>
                        <a:rPr lang="en-US" altLang="zh-TW" sz="1500" b="0" kern="1200" dirty="0">
                          <a:solidFill>
                            <a:srgbClr val="000000"/>
                          </a:solidFill>
                          <a:latin typeface="微軟正黑體" panose="020B0604030504040204" charset="-122"/>
                          <a:ea typeface="+mn-ea"/>
                          <a:cs typeface="+mn-cs"/>
                        </a:rPr>
                        <a:t>10%</a:t>
                      </a:r>
                    </a:p>
                  </a:txBody>
                  <a:tcPr marL="6350" marR="6350" marT="6350" marB="0" anchor="ctr"/>
                </a:tc>
                <a:tc>
                  <a:txBody>
                    <a:bodyPr/>
                    <a:lstStyle/>
                    <a:p>
                      <a:pPr indent="0" algn="r">
                        <a:buNone/>
                      </a:pPr>
                      <a:r>
                        <a:rPr lang="en-US" b="0" dirty="0">
                          <a:solidFill>
                            <a:srgbClr val="000000"/>
                          </a:solidFill>
                          <a:latin typeface="微軟正黑體" panose="020B0604030504040204" charset="-122"/>
                        </a:rPr>
                        <a:t>5%</a:t>
                      </a:r>
                      <a:endParaRPr lang="en-US" altLang="en-US" b="0" dirty="0">
                        <a:solidFill>
                          <a:srgbClr val="000000"/>
                        </a:solidFill>
                        <a:latin typeface="微軟正黑體" panose="020B0604030504040204" charset="-122"/>
                      </a:endParaRPr>
                    </a:p>
                  </a:txBody>
                  <a:tcPr marL="12700" marR="12700" marT="12700" anchor="ctr"/>
                </a:tc>
                <a:tc>
                  <a:txBody>
                    <a:bodyPr/>
                    <a:lstStyle/>
                    <a:p>
                      <a:pPr algn="r" fontAlgn="ctr">
                        <a:buNone/>
                      </a:pPr>
                      <a:r>
                        <a:rPr lang="zh-TW" altLang="en-US" sz="1500" b="0" kern="1200">
                          <a:solidFill>
                            <a:srgbClr val="000000"/>
                          </a:solidFill>
                          <a:latin typeface="微軟正黑體" panose="020B0604030504040204" charset="-122"/>
                          <a:ea typeface="+mn-ea"/>
                          <a:cs typeface="+mn-cs"/>
                        </a:rPr>
                        <a:t>　</a:t>
                      </a:r>
                    </a:p>
                  </a:txBody>
                  <a:tcPr marL="6350" marR="6350" marT="6350" marB="0" anchor="ctr"/>
                </a:tc>
                <a:extLst>
                  <a:ext uri="{0D108BD9-81ED-4DB2-BD59-A6C34878D82A}">
                    <a16:rowId xmlns:a16="http://schemas.microsoft.com/office/drawing/2014/main" val="10004"/>
                  </a:ext>
                </a:extLst>
              </a:tr>
              <a:tr h="400902">
                <a:tc>
                  <a:txBody>
                    <a:bodyPr/>
                    <a:lstStyle/>
                    <a:p>
                      <a:r>
                        <a:rPr lang="en-US" altLang="zh-TW" sz="1500" kern="1200" dirty="0">
                          <a:effectLst/>
                        </a:rPr>
                        <a:t>Operating expenses</a:t>
                      </a:r>
                      <a:endParaRPr lang="zh-TW" altLang="en-US" sz="145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gn="r" rtl="0" fontAlgn="ctr">
                        <a:buNone/>
                      </a:pPr>
                      <a:r>
                        <a:rPr lang="en-US" altLang="zh-TW" sz="1500" b="0" kern="1200" dirty="0">
                          <a:solidFill>
                            <a:srgbClr val="000000"/>
                          </a:solidFill>
                          <a:latin typeface="微軟正黑體" panose="020B0604030504040204" charset="-122"/>
                          <a:ea typeface="+mn-ea"/>
                          <a:cs typeface="+mn-cs"/>
                        </a:rPr>
                        <a:t>531,423</a:t>
                      </a:r>
                    </a:p>
                  </a:txBody>
                  <a:tcPr marL="6350" marR="6350" marT="6350" marB="0" anchor="ctr"/>
                </a:tc>
                <a:tc>
                  <a:txBody>
                    <a:bodyPr/>
                    <a:lstStyle/>
                    <a:p>
                      <a:pPr indent="0" algn="r">
                        <a:buNone/>
                      </a:pPr>
                      <a:r>
                        <a:rPr lang="en-US" b="0" dirty="0">
                          <a:solidFill>
                            <a:srgbClr val="000000"/>
                          </a:solidFill>
                          <a:latin typeface="微軟正黑體" panose="020B0604030504040204" charset="-122"/>
                        </a:rPr>
                        <a:t>475,906</a:t>
                      </a:r>
                      <a:endParaRPr lang="en-US" altLang="en-US" b="0" dirty="0">
                        <a:solidFill>
                          <a:srgbClr val="000000"/>
                        </a:solidFill>
                        <a:latin typeface="微軟正黑體" panose="020B0604030504040204" charset="-122"/>
                      </a:endParaRPr>
                    </a:p>
                  </a:txBody>
                  <a:tcPr marL="12700" marR="12700" marT="12700" anchor="ctr"/>
                </a:tc>
                <a:tc>
                  <a:txBody>
                    <a:bodyPr/>
                    <a:lstStyle/>
                    <a:p>
                      <a:pPr algn="r" rtl="0" fontAlgn="ctr">
                        <a:buNone/>
                      </a:pPr>
                      <a:r>
                        <a:rPr lang="en-US" altLang="zh-TW" sz="1500" b="0" kern="1200" dirty="0">
                          <a:solidFill>
                            <a:srgbClr val="000000"/>
                          </a:solidFill>
                          <a:latin typeface="微軟正黑體" panose="020B0604030504040204" charset="-122"/>
                          <a:ea typeface="+mn-ea"/>
                          <a:cs typeface="+mn-cs"/>
                        </a:rPr>
                        <a:t>55,517</a:t>
                      </a:r>
                    </a:p>
                  </a:txBody>
                  <a:tcPr marL="6350" marR="6350" marT="6350" marB="0" anchor="ctr"/>
                </a:tc>
                <a:extLst>
                  <a:ext uri="{0D108BD9-81ED-4DB2-BD59-A6C34878D82A}">
                    <a16:rowId xmlns:a16="http://schemas.microsoft.com/office/drawing/2014/main" val="10005"/>
                  </a:ext>
                </a:extLst>
              </a:tr>
              <a:tr h="536844">
                <a:tc>
                  <a:txBody>
                    <a:bodyPr/>
                    <a:lstStyle/>
                    <a:p>
                      <a:r>
                        <a:rPr lang="en-US" altLang="zh-TW" sz="1500" kern="1200" dirty="0">
                          <a:effectLst/>
                        </a:rPr>
                        <a:t>Loss before income tax</a:t>
                      </a:r>
                      <a:endParaRPr lang="zh-TW" altLang="en-US" sz="1450" dirty="0">
                        <a:solidFill>
                          <a:schemeClr val="tx2"/>
                        </a:solidFill>
                        <a:latin typeface="微軟正黑體" panose="020B0604030504040204" pitchFamily="34" charset="-120"/>
                        <a:ea typeface="微軟正黑體" panose="020B0604030504040204" pitchFamily="34" charset="-120"/>
                      </a:endParaRPr>
                    </a:p>
                  </a:txBody>
                  <a:tcPr anchor="ctr"/>
                </a:tc>
                <a:tc>
                  <a:txBody>
                    <a:bodyPr/>
                    <a:lstStyle/>
                    <a:p>
                      <a:pPr algn="r" rtl="0" fontAlgn="ctr">
                        <a:buNone/>
                      </a:pPr>
                      <a:r>
                        <a:rPr lang="en-US" altLang="zh-TW" sz="1500" b="0" kern="1200" dirty="0">
                          <a:solidFill>
                            <a:srgbClr val="000000"/>
                          </a:solidFill>
                          <a:latin typeface="微軟正黑體" panose="020B0604030504040204" charset="-122"/>
                          <a:ea typeface="+mn-ea"/>
                          <a:cs typeface="+mn-cs"/>
                        </a:rPr>
                        <a:t>439,298</a:t>
                      </a:r>
                    </a:p>
                  </a:txBody>
                  <a:tcPr marL="6350" marR="6350" marT="6350" marB="0" anchor="ctr"/>
                </a:tc>
                <a:tc>
                  <a:txBody>
                    <a:bodyPr/>
                    <a:lstStyle/>
                    <a:p>
                      <a:pPr indent="0" algn="r">
                        <a:buNone/>
                      </a:pPr>
                      <a:r>
                        <a:rPr lang="en-US" b="0" dirty="0">
                          <a:solidFill>
                            <a:srgbClr val="000000"/>
                          </a:solidFill>
                          <a:latin typeface="微軟正黑體" panose="020B0604030504040204" charset="-122"/>
                        </a:rPr>
                        <a:t>(331,048)</a:t>
                      </a:r>
                      <a:endParaRPr lang="en-US" altLang="en-US" b="0" dirty="0">
                        <a:solidFill>
                          <a:srgbClr val="000000"/>
                        </a:solidFill>
                        <a:latin typeface="微軟正黑體" panose="020B0604030504040204" charset="-122"/>
                      </a:endParaRPr>
                    </a:p>
                  </a:txBody>
                  <a:tcPr marL="12700" marR="12700" marT="12700" anchor="ctr"/>
                </a:tc>
                <a:tc>
                  <a:txBody>
                    <a:bodyPr/>
                    <a:lstStyle/>
                    <a:p>
                      <a:pPr algn="r" rtl="0" fontAlgn="ctr">
                        <a:buNone/>
                      </a:pPr>
                      <a:r>
                        <a:rPr lang="en-US" altLang="zh-TW" sz="1500" b="0" kern="1200" dirty="0">
                          <a:solidFill>
                            <a:srgbClr val="000000"/>
                          </a:solidFill>
                          <a:latin typeface="微軟正黑體" panose="020B0604030504040204" charset="-122"/>
                          <a:ea typeface="+mn-ea"/>
                          <a:cs typeface="+mn-cs"/>
                        </a:rPr>
                        <a:t>770,346</a:t>
                      </a:r>
                    </a:p>
                  </a:txBody>
                  <a:tcPr marL="6350" marR="6350" marT="6350" marB="0" anchor="ctr"/>
                </a:tc>
                <a:extLst>
                  <a:ext uri="{0D108BD9-81ED-4DB2-BD59-A6C34878D82A}">
                    <a16:rowId xmlns:a16="http://schemas.microsoft.com/office/drawing/2014/main" val="10006"/>
                  </a:ext>
                </a:extLst>
              </a:tr>
              <a:tr h="401531">
                <a:tc>
                  <a:txBody>
                    <a:bodyPr/>
                    <a:lstStyle/>
                    <a:p>
                      <a:r>
                        <a:rPr lang="en-US" altLang="zh-TW" sz="1500" kern="1200" dirty="0">
                          <a:effectLst/>
                        </a:rPr>
                        <a:t>Net loss</a:t>
                      </a:r>
                      <a:endParaRPr lang="zh-TW" altLang="en-US" sz="1450" dirty="0">
                        <a:solidFill>
                          <a:schemeClr val="tx2"/>
                        </a:solidFill>
                        <a:latin typeface="微軟正黑體" panose="020B0604030504040204" pitchFamily="34" charset="-120"/>
                        <a:ea typeface="微軟正黑體" panose="020B0604030504040204" pitchFamily="34" charset="-120"/>
                      </a:endParaRPr>
                    </a:p>
                  </a:txBody>
                  <a:tcPr anchor="ctr"/>
                </a:tc>
                <a:tc>
                  <a:txBody>
                    <a:bodyPr/>
                    <a:lstStyle/>
                    <a:p>
                      <a:pPr algn="r" rtl="0" fontAlgn="ctr">
                        <a:buNone/>
                      </a:pPr>
                      <a:r>
                        <a:rPr lang="en-US" altLang="zh-TW" sz="1500" b="0" kern="1200" dirty="0">
                          <a:solidFill>
                            <a:srgbClr val="000000"/>
                          </a:solidFill>
                          <a:latin typeface="微軟正黑體" panose="020B0604030504040204" charset="-122"/>
                          <a:ea typeface="+mn-ea"/>
                          <a:cs typeface="+mn-cs"/>
                        </a:rPr>
                        <a:t>439,298</a:t>
                      </a:r>
                    </a:p>
                  </a:txBody>
                  <a:tcPr marL="6350" marR="6350" marT="6350" marB="0" anchor="ctr"/>
                </a:tc>
                <a:tc>
                  <a:txBody>
                    <a:bodyPr/>
                    <a:lstStyle/>
                    <a:p>
                      <a:pPr indent="0" algn="r">
                        <a:buNone/>
                      </a:pPr>
                      <a:r>
                        <a:rPr lang="en-US" b="0" dirty="0">
                          <a:solidFill>
                            <a:srgbClr val="000000"/>
                          </a:solidFill>
                          <a:latin typeface="微軟正黑體" panose="020B0604030504040204" charset="-122"/>
                        </a:rPr>
                        <a:t>(331,048)</a:t>
                      </a:r>
                      <a:endParaRPr lang="en-US" altLang="en-US" b="0" dirty="0">
                        <a:solidFill>
                          <a:srgbClr val="000000"/>
                        </a:solidFill>
                        <a:latin typeface="微軟正黑體" panose="020B0604030504040204" charset="-122"/>
                      </a:endParaRPr>
                    </a:p>
                  </a:txBody>
                  <a:tcPr marL="12700" marR="12700" marT="12700" anchor="ctr"/>
                </a:tc>
                <a:tc>
                  <a:txBody>
                    <a:bodyPr/>
                    <a:lstStyle/>
                    <a:p>
                      <a:pPr algn="r" rtl="0" fontAlgn="ctr">
                        <a:buNone/>
                      </a:pPr>
                      <a:r>
                        <a:rPr lang="en-US" altLang="zh-TW" sz="1500" b="0" kern="1200" dirty="0">
                          <a:solidFill>
                            <a:srgbClr val="000000"/>
                          </a:solidFill>
                          <a:latin typeface="微軟正黑體" panose="020B0604030504040204" charset="-122"/>
                          <a:ea typeface="+mn-ea"/>
                          <a:cs typeface="+mn-cs"/>
                        </a:rPr>
                        <a:t>770,346 </a:t>
                      </a:r>
                    </a:p>
                  </a:txBody>
                  <a:tcPr marL="6350" marR="6350" marT="6350" marB="0" anchor="ctr"/>
                </a:tc>
                <a:extLst>
                  <a:ext uri="{0D108BD9-81ED-4DB2-BD59-A6C34878D82A}">
                    <a16:rowId xmlns:a16="http://schemas.microsoft.com/office/drawing/2014/main" val="10007"/>
                  </a:ext>
                </a:extLst>
              </a:tr>
              <a:tr h="401531">
                <a:tc>
                  <a:txBody>
                    <a:bodyPr/>
                    <a:lstStyle/>
                    <a:p>
                      <a:pPr marL="0" marR="0" indent="0" algn="l" defTabSz="762000" rtl="0" eaLnBrk="1" fontAlgn="auto" latinLnBrk="0" hangingPunct="1">
                        <a:lnSpc>
                          <a:spcPct val="100000"/>
                        </a:lnSpc>
                        <a:spcBef>
                          <a:spcPts val="0"/>
                        </a:spcBef>
                        <a:spcAft>
                          <a:spcPts val="0"/>
                        </a:spcAft>
                        <a:buClrTx/>
                        <a:buSzTx/>
                        <a:buFontTx/>
                        <a:buNone/>
                        <a:defRPr/>
                      </a:pPr>
                      <a:r>
                        <a:rPr lang="en-US" altLang="zh-TW" sz="1400" kern="1200" dirty="0">
                          <a:effectLst/>
                        </a:rPr>
                        <a:t>Net loss rate</a:t>
                      </a:r>
                      <a:endParaRPr lang="zh-TW" altLang="en-US" sz="1400" dirty="0">
                        <a:solidFill>
                          <a:schemeClr val="tx2"/>
                        </a:solidFill>
                        <a:latin typeface="微軟正黑體" panose="020B0604030504040204" pitchFamily="34" charset="-120"/>
                        <a:ea typeface="微軟正黑體" panose="020B0604030504040204" pitchFamily="34" charset="-120"/>
                      </a:endParaRPr>
                    </a:p>
                  </a:txBody>
                  <a:tcPr anchor="ctr"/>
                </a:tc>
                <a:tc>
                  <a:txBody>
                    <a:bodyPr/>
                    <a:lstStyle/>
                    <a:p>
                      <a:pPr algn="r" rtl="0" fontAlgn="ctr">
                        <a:buNone/>
                      </a:pPr>
                      <a:r>
                        <a:rPr lang="en-US" altLang="zh-TW" sz="1500" b="0" kern="1200" dirty="0">
                          <a:solidFill>
                            <a:srgbClr val="000000"/>
                          </a:solidFill>
                          <a:latin typeface="微軟正黑體" panose="020B0604030504040204" charset="-122"/>
                          <a:ea typeface="+mn-ea"/>
                          <a:cs typeface="+mn-cs"/>
                        </a:rPr>
                        <a:t>26%</a:t>
                      </a:r>
                    </a:p>
                  </a:txBody>
                  <a:tcPr marL="6350" marR="6350" marT="6350" marB="0" anchor="ctr"/>
                </a:tc>
                <a:tc>
                  <a:txBody>
                    <a:bodyPr/>
                    <a:lstStyle/>
                    <a:p>
                      <a:pPr indent="0" algn="r">
                        <a:buNone/>
                      </a:pPr>
                      <a:r>
                        <a:rPr lang="en-US" b="0" dirty="0">
                          <a:solidFill>
                            <a:srgbClr val="000000"/>
                          </a:solidFill>
                          <a:latin typeface="微軟正黑體" panose="020B0604030504040204" charset="-122"/>
                        </a:rPr>
                        <a:t>-23%</a:t>
                      </a:r>
                      <a:endParaRPr lang="en-US" altLang="en-US" b="0" dirty="0">
                        <a:solidFill>
                          <a:srgbClr val="000000"/>
                        </a:solidFill>
                        <a:latin typeface="微軟正黑體" panose="020B0604030504040204" charset="-122"/>
                      </a:endParaRPr>
                    </a:p>
                  </a:txBody>
                  <a:tcPr marL="12700" marR="12700" marT="12700" anchor="ctr"/>
                </a:tc>
                <a:tc>
                  <a:txBody>
                    <a:bodyPr/>
                    <a:lstStyle/>
                    <a:p>
                      <a:pPr indent="0" algn="r">
                        <a:buNone/>
                      </a:pPr>
                      <a:endParaRPr lang="en-US" altLang="en-US" sz="1200" b="0">
                        <a:solidFill>
                          <a:srgbClr val="000000"/>
                        </a:solidFill>
                        <a:latin typeface="微軟正黑體" panose="020B0604030504040204" charset="-122"/>
                      </a:endParaRPr>
                    </a:p>
                  </a:txBody>
                  <a:tcPr marL="12700" marR="12700" marT="12700" anchor="ctr"/>
                </a:tc>
                <a:extLst>
                  <a:ext uri="{0D108BD9-81ED-4DB2-BD59-A6C34878D82A}">
                    <a16:rowId xmlns:a16="http://schemas.microsoft.com/office/drawing/2014/main" val="10008"/>
                  </a:ext>
                </a:extLst>
              </a:tr>
              <a:tr h="400902">
                <a:tc>
                  <a:txBody>
                    <a:bodyPr/>
                    <a:lstStyle/>
                    <a:p>
                      <a:r>
                        <a:rPr lang="en-US" altLang="zh-TW" sz="1500" kern="1200" dirty="0">
                          <a:effectLst/>
                        </a:rPr>
                        <a:t>EPS</a:t>
                      </a:r>
                      <a:endParaRPr lang="zh-TW" altLang="en-US" sz="1450" dirty="0">
                        <a:solidFill>
                          <a:schemeClr val="tx2"/>
                        </a:solidFill>
                        <a:latin typeface="微軟正黑體" panose="020B0604030504040204" pitchFamily="34" charset="-120"/>
                        <a:ea typeface="微軟正黑體" panose="020B0604030504040204" pitchFamily="34" charset="-120"/>
                      </a:endParaRPr>
                    </a:p>
                  </a:txBody>
                  <a:tcPr anchor="ctr"/>
                </a:tc>
                <a:tc>
                  <a:txBody>
                    <a:bodyPr/>
                    <a:lstStyle/>
                    <a:p>
                      <a:pPr algn="r" rtl="0" fontAlgn="ctr">
                        <a:buNone/>
                      </a:pPr>
                      <a:r>
                        <a:rPr lang="en-US" altLang="zh-TW" sz="1500" b="0" kern="1200" dirty="0">
                          <a:solidFill>
                            <a:srgbClr val="000000"/>
                          </a:solidFill>
                          <a:latin typeface="微軟正黑體" panose="020B0604030504040204" charset="-122"/>
                          <a:ea typeface="+mn-ea"/>
                          <a:cs typeface="+mn-cs"/>
                        </a:rPr>
                        <a:t>2.19</a:t>
                      </a:r>
                    </a:p>
                  </a:txBody>
                  <a:tcPr marL="6350" marR="6350" marT="6350" marB="0" anchor="ctr"/>
                </a:tc>
                <a:tc>
                  <a:txBody>
                    <a:bodyPr/>
                    <a:lstStyle/>
                    <a:p>
                      <a:pPr indent="0" algn="r">
                        <a:buNone/>
                      </a:pPr>
                      <a:r>
                        <a:rPr lang="en-US" b="0" dirty="0">
                          <a:solidFill>
                            <a:srgbClr val="000000"/>
                          </a:solidFill>
                          <a:latin typeface="微軟正黑體" panose="020B0604030504040204" charset="-122"/>
                        </a:rPr>
                        <a:t>(1.80)</a:t>
                      </a:r>
                      <a:endParaRPr lang="en-US" altLang="en-US" b="0" dirty="0">
                        <a:solidFill>
                          <a:srgbClr val="000000"/>
                        </a:solidFill>
                        <a:latin typeface="微軟正黑體" panose="020B0604030504040204" charset="-122"/>
                      </a:endParaRPr>
                    </a:p>
                  </a:txBody>
                  <a:tcPr marL="12700" marR="12700" marT="12700" anchor="ctr"/>
                </a:tc>
                <a:tc>
                  <a:txBody>
                    <a:bodyPr/>
                    <a:lstStyle/>
                    <a:p>
                      <a:pPr indent="0" algn="r">
                        <a:buNone/>
                      </a:pPr>
                      <a:endParaRPr lang="en-US" altLang="en-US" sz="1200" b="0" dirty="0">
                        <a:solidFill>
                          <a:srgbClr val="000000"/>
                        </a:solidFill>
                        <a:latin typeface="微軟正黑體" panose="020B0604030504040204" charset="-122"/>
                      </a:endParaRPr>
                    </a:p>
                  </a:txBody>
                  <a:tcPr marL="12700" marR="12700" marT="12700" anchor="ctr"/>
                </a:tc>
                <a:extLst>
                  <a:ext uri="{0D108BD9-81ED-4DB2-BD59-A6C34878D82A}">
                    <a16:rowId xmlns:a16="http://schemas.microsoft.com/office/drawing/2014/main" val="10009"/>
                  </a:ext>
                </a:extLst>
              </a:tr>
            </a:tbl>
          </a:graphicData>
        </a:graphic>
      </p:graphicFrame>
      <p:sp>
        <p:nvSpPr>
          <p:cNvPr id="5" name="TextBox 2">
            <a:extLst>
              <a:ext uri="{FF2B5EF4-FFF2-40B4-BE49-F238E27FC236}">
                <a16:creationId xmlns:a16="http://schemas.microsoft.com/office/drawing/2014/main" id="{D04B03D9-77D3-67F0-7BE9-F89ED4CD00F4}"/>
              </a:ext>
            </a:extLst>
          </p:cNvPr>
          <p:cNvSpPr txBox="1"/>
          <p:nvPr/>
        </p:nvSpPr>
        <p:spPr>
          <a:xfrm>
            <a:off x="7240240" y="746760"/>
            <a:ext cx="1952788" cy="371758"/>
          </a:xfrm>
          <a:prstGeom prst="rect">
            <a:avLst/>
          </a:prstGeom>
          <a:noFill/>
        </p:spPr>
        <p:txBody>
          <a:bodyPr wrap="square" lIns="54610" tIns="54610" rIns="54610" bIns="54610" rtlCol="0">
            <a:noAutofit/>
          </a:bodyPr>
          <a:lstStyle/>
          <a:p>
            <a:pPr>
              <a:spcAft>
                <a:spcPts val="600"/>
              </a:spcAft>
            </a:pPr>
            <a:r>
              <a:rPr lang="en-US" altLang="zh-TW" sz="1400" dirty="0"/>
              <a:t>Unit: NT$ thousand</a:t>
            </a:r>
            <a:endParaRPr lang="zh-TW" altLang="en-US" sz="1400" b="1" dirty="0">
              <a:solidFill>
                <a:schemeClr val="tx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CEE45078-413E-4DF5-A04D-8943A233C513}" type="slidenum">
              <a:rPr lang="zh-TW" altLang="en-US" smtClean="0"/>
              <a:t>2</a:t>
            </a:fld>
            <a:endParaRPr lang="zh-TW" altLang="en-US" dirty="0"/>
          </a:p>
        </p:txBody>
      </p:sp>
      <p:sp>
        <p:nvSpPr>
          <p:cNvPr id="3" name="矩形 2"/>
          <p:cNvSpPr/>
          <p:nvPr/>
        </p:nvSpPr>
        <p:spPr>
          <a:xfrm>
            <a:off x="255464" y="481236"/>
            <a:ext cx="9721080" cy="4224233"/>
          </a:xfrm>
          <a:prstGeom prst="rect">
            <a:avLst/>
          </a:prstGeom>
        </p:spPr>
        <p:txBody>
          <a:bodyPr wrap="square">
            <a:spAutoFit/>
          </a:bodyPr>
          <a:lstStyle/>
          <a:p>
            <a:pPr algn="ctr"/>
            <a:r>
              <a:rPr lang="en-US" altLang="zh-TW" sz="2800" b="1" dirty="0">
                <a:ln w="1905"/>
                <a:solidFill>
                  <a:schemeClr val="tx2">
                    <a:lumMod val="60000"/>
                    <a:lumOff val="40000"/>
                  </a:schemeClr>
                </a:solidFill>
                <a:effectLst>
                  <a:innerShdw blurRad="69850" dist="43180" dir="5400000">
                    <a:srgbClr val="000000">
                      <a:alpha val="65000"/>
                    </a:srgbClr>
                  </a:innerShdw>
                </a:effectLst>
              </a:rPr>
              <a:t>Disclaimer</a:t>
            </a:r>
          </a:p>
          <a:p>
            <a:pPr algn="ctr"/>
            <a:endParaRPr lang="en-US" altLang="zh-TW" sz="2000" b="1" dirty="0">
              <a:ln w="1905"/>
              <a:solidFill>
                <a:schemeClr val="tx2">
                  <a:lumMod val="60000"/>
                  <a:lumOff val="40000"/>
                </a:schemeClr>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r>
              <a:rPr lang="en-US" altLang="zh-TW" b="1" dirty="0">
                <a:ln w="1905"/>
                <a:solidFill>
                  <a:srgbClr val="0070C0"/>
                </a:solidFill>
                <a:effectLst>
                  <a:innerShdw blurRad="69850" dist="43180" dir="5400000">
                    <a:srgbClr val="000000">
                      <a:alpha val="65000"/>
                    </a:srgbClr>
                  </a:innerShdw>
                </a:effectLst>
              </a:rPr>
              <a:t>This briefing and related information released contain predictive  information from the company’s internal and external sources.</a:t>
            </a:r>
          </a:p>
          <a:p>
            <a:pPr marL="342900" indent="-342900">
              <a:spcBef>
                <a:spcPts val="900"/>
              </a:spcBef>
              <a:buFont typeface="Wingdings" panose="05000000000000000000" pitchFamily="2" charset="2"/>
              <a:buChar char="Ø"/>
            </a:pPr>
            <a:r>
              <a:rPr lang="en-US" altLang="zh-TW" b="1" dirty="0">
                <a:ln w="1905"/>
                <a:solidFill>
                  <a:srgbClr val="0070C0"/>
                </a:solidFill>
                <a:effectLst>
                  <a:innerShdw blurRad="69850" dist="43180" dir="5400000">
                    <a:srgbClr val="000000">
                      <a:alpha val="65000"/>
                    </a:srgbClr>
                  </a:innerShdw>
                </a:effectLst>
              </a:rPr>
              <a:t>The actual operating results, financial status and business prospects of the company in the future may differ from the estimates expressed or implied by these predictive information. The reason may come from various risks that the company cannot control. </a:t>
            </a:r>
          </a:p>
          <a:p>
            <a:pPr marL="342900" indent="-342900">
              <a:spcBef>
                <a:spcPts val="900"/>
              </a:spcBef>
              <a:buFont typeface="Wingdings" panose="05000000000000000000" pitchFamily="2" charset="2"/>
              <a:buChar char="Ø"/>
            </a:pPr>
            <a:r>
              <a:rPr lang="en-US" altLang="zh-TW" b="1" dirty="0">
                <a:ln w="1905"/>
                <a:solidFill>
                  <a:srgbClr val="0070C0"/>
                </a:solidFill>
                <a:effectLst>
                  <a:innerShdw blurRad="69850" dist="43180" dir="5400000">
                    <a:srgbClr val="000000">
                      <a:alpha val="65000"/>
                    </a:srgbClr>
                  </a:innerShdw>
                </a:effectLst>
              </a:rPr>
              <a:t>The outlook for the future in this briefing reflects the company's view of the future so far. For these views, if there are any changes or adjustments in the future, the company is not responsible for remind or update at time </a:t>
            </a:r>
          </a:p>
          <a:p>
            <a:pPr marL="342900" indent="-342900">
              <a:spcBef>
                <a:spcPts val="900"/>
              </a:spcBef>
              <a:buFont typeface="Wingdings" panose="05000000000000000000" pitchFamily="2" charset="2"/>
              <a:buChar char="Ø"/>
            </a:pPr>
            <a:r>
              <a:rPr lang="en-US" altLang="zh-TW" b="1" dirty="0">
                <a:ln w="1905"/>
                <a:solidFill>
                  <a:srgbClr val="0070C0"/>
                </a:solidFill>
                <a:effectLst>
                  <a:innerShdw blurRad="69850" dist="43180" dir="5400000">
                    <a:srgbClr val="000000">
                      <a:alpha val="65000"/>
                    </a:srgbClr>
                  </a:innerShdw>
                </a:effectLst>
              </a:rPr>
              <a:t>This briefing and its content are not allowed to be accessed without the written consent of the company.</a:t>
            </a:r>
            <a:endParaRPr lang="zh-TW" altLang="en-US" b="1" dirty="0">
              <a:ln w="1905"/>
              <a:solidFill>
                <a:srgbClr val="0070C0"/>
              </a:solidFill>
              <a:effectLst>
                <a:innerShdw blurRad="69850" dist="43180" dir="5400000">
                  <a:srgbClr val="000000">
                    <a:alpha val="65000"/>
                  </a:srgbClr>
                </a:inn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CEE45078-413E-4DF5-A04D-8943A233C513}" type="slidenum">
              <a:rPr lang="zh-TW" altLang="en-US" smtClean="0"/>
              <a:t>20</a:t>
            </a:fld>
            <a:endParaRPr lang="zh-TW" altLang="en-US" dirty="0"/>
          </a:p>
        </p:txBody>
      </p:sp>
      <p:sp>
        <p:nvSpPr>
          <p:cNvPr id="7" name="Rectangle 5"/>
          <p:cNvSpPr txBox="1">
            <a:spLocks noChangeArrowheads="1"/>
          </p:cNvSpPr>
          <p:nvPr/>
        </p:nvSpPr>
        <p:spPr bwMode="auto">
          <a:xfrm>
            <a:off x="1911648" y="103487"/>
            <a:ext cx="6687586" cy="377749"/>
          </a:xfrm>
          <a:prstGeom prst="rect">
            <a:avLst/>
          </a:prstGeom>
          <a:noFill/>
          <a:effectLst>
            <a:glow rad="101600">
              <a:schemeClr val="accent1">
                <a:satMod val="175000"/>
                <a:alpha val="40000"/>
              </a:schemeClr>
            </a:glow>
          </a:effectLst>
          <a:scene3d>
            <a:camera prst="orthographicFront"/>
            <a:lightRig rig="threePt" dir="t"/>
          </a:scene3d>
          <a:sp3d>
            <a:bevelT/>
          </a:sp3d>
        </p:spPr>
        <p:txBody>
          <a:bodyPr/>
          <a:lstStyle>
            <a:defPPr>
              <a:defRPr lang="zh-TW"/>
            </a:defPPr>
            <a:lvl1pPr defTabSz="762000" eaLnBrk="1" hangingPunct="1">
              <a:defRPr sz="1800" b="1">
                <a:latin typeface="Microsoft YaHei" panose="020B0503020204020204" pitchFamily="34" charset="-122"/>
                <a:ea typeface="Microsoft YaHei" panose="020B0503020204020204" pitchFamily="34" charset="-122"/>
                <a:cs typeface="+mj-cs"/>
              </a:defRPr>
            </a:lvl1pPr>
            <a:lvl2pPr algn="ctr" defTabSz="762000" eaLnBrk="0" hangingPunct="0">
              <a:defRPr sz="3700">
                <a:solidFill>
                  <a:schemeClr val="tx2"/>
                </a:solidFill>
                <a:latin typeface="Times New Roman" panose="02020603050405020304" pitchFamily="18" charset="0"/>
              </a:defRPr>
            </a:lvl2pPr>
            <a:lvl3pPr algn="ctr" defTabSz="762000" eaLnBrk="0" hangingPunct="0">
              <a:defRPr sz="3700">
                <a:solidFill>
                  <a:schemeClr val="tx2"/>
                </a:solidFill>
                <a:latin typeface="Times New Roman" panose="02020603050405020304" pitchFamily="18" charset="0"/>
              </a:defRPr>
            </a:lvl3pPr>
            <a:lvl4pPr algn="ctr" defTabSz="762000" eaLnBrk="0" hangingPunct="0">
              <a:defRPr sz="3700">
                <a:solidFill>
                  <a:schemeClr val="tx2"/>
                </a:solidFill>
                <a:latin typeface="Times New Roman" panose="02020603050405020304" pitchFamily="18" charset="0"/>
              </a:defRPr>
            </a:lvl4pPr>
            <a:lvl5pPr algn="ctr" defTabSz="762000" eaLnBrk="0" hangingPunct="0">
              <a:defRPr sz="3700">
                <a:solidFill>
                  <a:schemeClr val="tx2"/>
                </a:solidFill>
                <a:latin typeface="Times New Roman" panose="02020603050405020304" pitchFamily="18" charset="0"/>
              </a:defRPr>
            </a:lvl5pPr>
            <a:lvl6pPr marL="457200" algn="ctr" defTabSz="762000" fontAlgn="base">
              <a:spcBef>
                <a:spcPct val="0"/>
              </a:spcBef>
              <a:spcAft>
                <a:spcPct val="0"/>
              </a:spcAft>
              <a:defRPr sz="3700">
                <a:solidFill>
                  <a:schemeClr val="tx2"/>
                </a:solidFill>
                <a:latin typeface="Times New Roman" panose="02020603050405020304" pitchFamily="18" charset="0"/>
              </a:defRPr>
            </a:lvl6pPr>
            <a:lvl7pPr marL="914400" algn="ctr" defTabSz="762000" fontAlgn="base">
              <a:spcBef>
                <a:spcPct val="0"/>
              </a:spcBef>
              <a:spcAft>
                <a:spcPct val="0"/>
              </a:spcAft>
              <a:defRPr sz="3700">
                <a:solidFill>
                  <a:schemeClr val="tx2"/>
                </a:solidFill>
                <a:latin typeface="Times New Roman" panose="02020603050405020304" pitchFamily="18" charset="0"/>
              </a:defRPr>
            </a:lvl7pPr>
            <a:lvl8pPr marL="1371600" algn="ctr" defTabSz="762000" fontAlgn="base">
              <a:spcBef>
                <a:spcPct val="0"/>
              </a:spcBef>
              <a:spcAft>
                <a:spcPct val="0"/>
              </a:spcAft>
              <a:defRPr sz="3700">
                <a:solidFill>
                  <a:schemeClr val="tx2"/>
                </a:solidFill>
                <a:latin typeface="Times New Roman" panose="02020603050405020304" pitchFamily="18" charset="0"/>
              </a:defRPr>
            </a:lvl8pPr>
            <a:lvl9pPr marL="1828800" algn="ctr" defTabSz="762000" fontAlgn="base">
              <a:spcBef>
                <a:spcPct val="0"/>
              </a:spcBef>
              <a:spcAft>
                <a:spcPct val="0"/>
              </a:spcAft>
              <a:defRPr sz="3700">
                <a:solidFill>
                  <a:schemeClr val="tx2"/>
                </a:solidFill>
                <a:latin typeface="Times New Roman" panose="02020603050405020304" pitchFamily="18" charset="0"/>
              </a:defRPr>
            </a:lvl9pPr>
          </a:lstStyle>
          <a:p>
            <a:r>
              <a:rPr lang="en-US" altLang="zh-TW" dirty="0"/>
              <a:t>Corporate Performance – Consolidated Balance Sheets</a:t>
            </a:r>
            <a:endParaRPr lang="zh-TW" altLang="en-US" dirty="0"/>
          </a:p>
        </p:txBody>
      </p:sp>
      <p:graphicFrame>
        <p:nvGraphicFramePr>
          <p:cNvPr id="4" name="表格 3">
            <a:extLst>
              <a:ext uri="{FF2B5EF4-FFF2-40B4-BE49-F238E27FC236}">
                <a16:creationId xmlns:a16="http://schemas.microsoft.com/office/drawing/2014/main" id="{8D951515-35D2-87FB-47CA-622723AB7620}"/>
              </a:ext>
            </a:extLst>
          </p:cNvPr>
          <p:cNvGraphicFramePr>
            <a:graphicFrameLocks noGrp="1"/>
          </p:cNvGraphicFramePr>
          <p:nvPr>
            <p:extLst>
              <p:ext uri="{D42A27DB-BD31-4B8C-83A1-F6EECF244321}">
                <p14:modId xmlns:p14="http://schemas.microsoft.com/office/powerpoint/2010/main" val="4093509611"/>
              </p:ext>
            </p:extLst>
          </p:nvPr>
        </p:nvGraphicFramePr>
        <p:xfrm>
          <a:off x="264976" y="918995"/>
          <a:ext cx="9567552" cy="2000450"/>
        </p:xfrm>
        <a:graphic>
          <a:graphicData uri="http://schemas.openxmlformats.org/drawingml/2006/table">
            <a:tbl>
              <a:tblPr firstRow="1" bandRow="1">
                <a:tableStyleId>{7DF18680-E054-41AD-8BC1-D1AEF772440D}</a:tableStyleId>
              </a:tblPr>
              <a:tblGrid>
                <a:gridCol w="2088233">
                  <a:extLst>
                    <a:ext uri="{9D8B030D-6E8A-4147-A177-3AD203B41FA5}">
                      <a16:colId xmlns:a16="http://schemas.microsoft.com/office/drawing/2014/main" val="20000"/>
                    </a:ext>
                  </a:extLst>
                </a:gridCol>
                <a:gridCol w="2077720">
                  <a:extLst>
                    <a:ext uri="{9D8B030D-6E8A-4147-A177-3AD203B41FA5}">
                      <a16:colId xmlns:a16="http://schemas.microsoft.com/office/drawing/2014/main" val="20001"/>
                    </a:ext>
                  </a:extLst>
                </a:gridCol>
                <a:gridCol w="433047">
                  <a:extLst>
                    <a:ext uri="{9D8B030D-6E8A-4147-A177-3AD203B41FA5}">
                      <a16:colId xmlns:a16="http://schemas.microsoft.com/office/drawing/2014/main" val="20002"/>
                    </a:ext>
                  </a:extLst>
                </a:gridCol>
                <a:gridCol w="2046852">
                  <a:extLst>
                    <a:ext uri="{9D8B030D-6E8A-4147-A177-3AD203B41FA5}">
                      <a16:colId xmlns:a16="http://schemas.microsoft.com/office/drawing/2014/main" val="20003"/>
                    </a:ext>
                  </a:extLst>
                </a:gridCol>
                <a:gridCol w="401420">
                  <a:extLst>
                    <a:ext uri="{9D8B030D-6E8A-4147-A177-3AD203B41FA5}">
                      <a16:colId xmlns:a16="http://schemas.microsoft.com/office/drawing/2014/main" val="20004"/>
                    </a:ext>
                  </a:extLst>
                </a:gridCol>
                <a:gridCol w="2056597">
                  <a:extLst>
                    <a:ext uri="{9D8B030D-6E8A-4147-A177-3AD203B41FA5}">
                      <a16:colId xmlns:a16="http://schemas.microsoft.com/office/drawing/2014/main" val="20005"/>
                    </a:ext>
                  </a:extLst>
                </a:gridCol>
                <a:gridCol w="463683">
                  <a:extLst>
                    <a:ext uri="{9D8B030D-6E8A-4147-A177-3AD203B41FA5}">
                      <a16:colId xmlns:a16="http://schemas.microsoft.com/office/drawing/2014/main" val="20006"/>
                    </a:ext>
                  </a:extLst>
                </a:gridCol>
              </a:tblGrid>
              <a:tr h="487964">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TW" sz="1600" b="1" kern="1200" dirty="0">
                          <a:solidFill>
                            <a:schemeClr val="lt1"/>
                          </a:solidFill>
                          <a:effectLst/>
                          <a:latin typeface="+mn-lt"/>
                          <a:ea typeface="+mn-ea"/>
                          <a:cs typeface="+mn-cs"/>
                        </a:rPr>
                        <a:t>Assets</a:t>
                      </a:r>
                      <a:endParaRPr lang="zh-TW" altLang="en-US" sz="1600" b="0" dirty="0">
                        <a:solidFill>
                          <a:schemeClr val="bg1"/>
                        </a:solidFill>
                      </a:endParaRPr>
                    </a:p>
                  </a:txBody>
                  <a:tcPr marL="112542" marR="11254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TW" sz="1600" dirty="0"/>
                        <a:t>September 30, 2025</a:t>
                      </a:r>
                      <a:endParaRPr lang="zh-TW" altLang="en-US" sz="1600" b="0" dirty="0">
                        <a:solidFill>
                          <a:schemeClr val="bg1"/>
                        </a:solidFill>
                      </a:endParaRPr>
                    </a:p>
                  </a:txBody>
                  <a:tcPr marL="112542" marR="112542" anchor="ctr"/>
                </a:tc>
                <a:tc>
                  <a:txBody>
                    <a:bodyPr/>
                    <a:lstStyle/>
                    <a:p>
                      <a:pPr algn="ctr"/>
                      <a:r>
                        <a:rPr lang="en-US" altLang="zh-TW" sz="1600" b="0" dirty="0">
                          <a:solidFill>
                            <a:schemeClr val="bg1"/>
                          </a:solidFill>
                        </a:rPr>
                        <a:t>%</a:t>
                      </a:r>
                      <a:endParaRPr lang="zh-TW" altLang="en-US" sz="1600" b="0" dirty="0">
                        <a:solidFill>
                          <a:schemeClr val="bg1"/>
                        </a:solidFill>
                      </a:endParaRPr>
                    </a:p>
                  </a:txBody>
                  <a:tcPr marL="112542" marR="11254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TW" sz="1600" b="1" kern="1200" dirty="0">
                          <a:solidFill>
                            <a:schemeClr val="lt1"/>
                          </a:solidFill>
                          <a:latin typeface="+mn-lt"/>
                          <a:ea typeface="+mn-ea"/>
                          <a:cs typeface="+mn-cs"/>
                        </a:rPr>
                        <a:t>December 31, 2024</a:t>
                      </a:r>
                      <a:endParaRPr lang="zh-TW" altLang="en-US" sz="1600" b="1" kern="1200" dirty="0">
                        <a:solidFill>
                          <a:schemeClr val="lt1"/>
                        </a:solidFill>
                        <a:latin typeface="+mn-lt"/>
                        <a:ea typeface="+mn-ea"/>
                        <a:cs typeface="+mn-cs"/>
                      </a:endParaRPr>
                    </a:p>
                  </a:txBody>
                  <a:tcPr marL="112542" marR="112542" anchor="ctr"/>
                </a:tc>
                <a:tc>
                  <a:txBody>
                    <a:bodyPr/>
                    <a:lstStyle/>
                    <a:p>
                      <a:pPr algn="ctr"/>
                      <a:r>
                        <a:rPr lang="en-US" altLang="zh-TW" sz="1600" dirty="0"/>
                        <a:t>%</a:t>
                      </a:r>
                      <a:endParaRPr lang="zh-TW" altLang="en-US" sz="1600" b="0" dirty="0">
                        <a:solidFill>
                          <a:schemeClr val="bg1"/>
                        </a:solidFill>
                      </a:endParaRPr>
                    </a:p>
                  </a:txBody>
                  <a:tcPr marL="112542" marR="11254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TW" sz="1600" dirty="0"/>
                        <a:t>September 30, 2024</a:t>
                      </a:r>
                      <a:endParaRPr lang="zh-TW" altLang="en-US" sz="1600" b="0" dirty="0">
                        <a:solidFill>
                          <a:schemeClr val="bg1"/>
                        </a:solidFill>
                      </a:endParaRPr>
                    </a:p>
                  </a:txBody>
                  <a:tcPr marL="112542" marR="112542" anchor="ctr"/>
                </a:tc>
                <a:tc>
                  <a:txBody>
                    <a:bodyPr/>
                    <a:lstStyle/>
                    <a:p>
                      <a:pPr algn="ctr"/>
                      <a:r>
                        <a:rPr lang="en-US" altLang="zh-TW" sz="1600" dirty="0"/>
                        <a:t>%</a:t>
                      </a:r>
                      <a:endParaRPr lang="zh-TW" altLang="en-US" sz="1600" b="0" dirty="0">
                        <a:solidFill>
                          <a:schemeClr val="bg1"/>
                        </a:solidFill>
                      </a:endParaRPr>
                    </a:p>
                  </a:txBody>
                  <a:tcPr marL="112542" marR="112542" anchor="ctr"/>
                </a:tc>
                <a:extLst>
                  <a:ext uri="{0D108BD9-81ED-4DB2-BD59-A6C34878D82A}">
                    <a16:rowId xmlns:a16="http://schemas.microsoft.com/office/drawing/2014/main" val="10000"/>
                  </a:ext>
                </a:extLst>
              </a:tr>
              <a:tr h="487964">
                <a:tc>
                  <a:txBody>
                    <a:bodyPr/>
                    <a:lstStyle/>
                    <a:p>
                      <a:r>
                        <a:rPr lang="en-US" altLang="zh-TW" sz="1600" dirty="0"/>
                        <a:t>Current asset</a:t>
                      </a:r>
                      <a:endParaRPr lang="zh-TW" altLang="en-US" sz="1600" dirty="0">
                        <a:solidFill>
                          <a:schemeClr val="tx2"/>
                        </a:solidFill>
                      </a:endParaRPr>
                    </a:p>
                  </a:txBody>
                  <a:tcPr marL="112542" marR="112542" anchor="ctr"/>
                </a:tc>
                <a:tc>
                  <a:txBody>
                    <a:bodyPr/>
                    <a:lstStyle/>
                    <a:p>
                      <a:pPr algn="r" rtl="0" fontAlgn="ctr">
                        <a:buNone/>
                      </a:pPr>
                      <a:r>
                        <a:rPr lang="en-US" altLang="zh-TW" sz="1400" b="0" kern="1200" dirty="0">
                          <a:solidFill>
                            <a:srgbClr val="000000"/>
                          </a:solidFill>
                          <a:latin typeface="微軟正黑體" panose="020B0604030504040204" charset="-122"/>
                          <a:ea typeface="+mn-ea"/>
                          <a:cs typeface="+mn-cs"/>
                        </a:rPr>
                        <a:t>2,456,933</a:t>
                      </a:r>
                    </a:p>
                  </a:txBody>
                  <a:tcPr marL="6350" marR="6350" marT="6350" marB="0" anchor="ctr"/>
                </a:tc>
                <a:tc>
                  <a:txBody>
                    <a:bodyPr/>
                    <a:lstStyle/>
                    <a:p>
                      <a:pPr algn="r" rtl="0" fontAlgn="ctr">
                        <a:buNone/>
                      </a:pPr>
                      <a:r>
                        <a:rPr lang="en-US" altLang="zh-TW" sz="1400" b="0" kern="1200" dirty="0">
                          <a:solidFill>
                            <a:srgbClr val="000000"/>
                          </a:solidFill>
                          <a:latin typeface="微軟正黑體" panose="020B0604030504040204" charset="-122"/>
                          <a:ea typeface="+mn-ea"/>
                          <a:cs typeface="+mn-cs"/>
                        </a:rPr>
                        <a:t>59</a:t>
                      </a:r>
                    </a:p>
                  </a:txBody>
                  <a:tcPr marL="6350" marR="6350" marT="6350" marB="0" anchor="ctr"/>
                </a:tc>
                <a:tc>
                  <a:txBody>
                    <a:bodyPr/>
                    <a:lstStyle/>
                    <a:p>
                      <a:pPr algn="r" rtl="0" fontAlgn="ctr">
                        <a:buNone/>
                      </a:pPr>
                      <a:r>
                        <a:rPr lang="en-US" altLang="zh-TW" sz="1400" b="0" kern="1200" dirty="0">
                          <a:solidFill>
                            <a:srgbClr val="000000"/>
                          </a:solidFill>
                          <a:latin typeface="微軟正黑體" panose="020B0604030504040204" charset="-122"/>
                          <a:ea typeface="+mn-ea"/>
                          <a:cs typeface="+mn-cs"/>
                        </a:rPr>
                        <a:t>1,194,606</a:t>
                      </a:r>
                    </a:p>
                  </a:txBody>
                  <a:tcPr marL="6350" marR="6350" marT="6350" marB="0" anchor="ctr"/>
                </a:tc>
                <a:tc>
                  <a:txBody>
                    <a:bodyPr/>
                    <a:lstStyle/>
                    <a:p>
                      <a:pPr algn="r" rtl="0" fontAlgn="ctr">
                        <a:buNone/>
                      </a:pPr>
                      <a:r>
                        <a:rPr lang="en-US" altLang="zh-TW" sz="1400" b="0" kern="1200">
                          <a:solidFill>
                            <a:srgbClr val="000000"/>
                          </a:solidFill>
                          <a:latin typeface="微軟正黑體" panose="020B0604030504040204" charset="-122"/>
                          <a:ea typeface="+mn-ea"/>
                          <a:cs typeface="+mn-cs"/>
                        </a:rPr>
                        <a:t>24</a:t>
                      </a:r>
                    </a:p>
                  </a:txBody>
                  <a:tcPr marL="6350" marR="6350" marT="6350" marB="0" anchor="ctr"/>
                </a:tc>
                <a:tc>
                  <a:txBody>
                    <a:bodyPr/>
                    <a:lstStyle/>
                    <a:p>
                      <a:pPr algn="r" rtl="0" fontAlgn="ctr">
                        <a:buNone/>
                      </a:pPr>
                      <a:r>
                        <a:rPr lang="en-US" altLang="zh-TW" sz="1400" b="0" kern="1200">
                          <a:solidFill>
                            <a:srgbClr val="000000"/>
                          </a:solidFill>
                          <a:latin typeface="微軟正黑體" panose="020B0604030504040204" charset="-122"/>
                          <a:ea typeface="+mn-ea"/>
                          <a:cs typeface="+mn-cs"/>
                        </a:rPr>
                        <a:t>1,346,550</a:t>
                      </a:r>
                    </a:p>
                  </a:txBody>
                  <a:tcPr marL="6350" marR="6350" marT="6350" marB="0" anchor="ctr"/>
                </a:tc>
                <a:tc>
                  <a:txBody>
                    <a:bodyPr/>
                    <a:lstStyle/>
                    <a:p>
                      <a:pPr algn="r" rtl="0" fontAlgn="ctr">
                        <a:buNone/>
                      </a:pPr>
                      <a:r>
                        <a:rPr lang="en-US" altLang="zh-TW" sz="1400" b="0" kern="1200" dirty="0">
                          <a:solidFill>
                            <a:srgbClr val="000000"/>
                          </a:solidFill>
                          <a:latin typeface="微軟正黑體" panose="020B0604030504040204" charset="-122"/>
                          <a:ea typeface="+mn-ea"/>
                          <a:cs typeface="+mn-cs"/>
                        </a:rPr>
                        <a:t>25</a:t>
                      </a:r>
                    </a:p>
                  </a:txBody>
                  <a:tcPr marL="6350" marR="6350" marT="6350" marB="0" anchor="ctr"/>
                </a:tc>
                <a:extLst>
                  <a:ext uri="{0D108BD9-81ED-4DB2-BD59-A6C34878D82A}">
                    <a16:rowId xmlns:a16="http://schemas.microsoft.com/office/drawing/2014/main" val="10001"/>
                  </a:ext>
                </a:extLst>
              </a:tr>
              <a:tr h="536558">
                <a:tc>
                  <a:txBody>
                    <a:bodyPr/>
                    <a:lstStyle/>
                    <a:p>
                      <a:r>
                        <a:rPr lang="en-US" altLang="zh-TW" sz="1600" dirty="0"/>
                        <a:t>Non-current assets</a:t>
                      </a:r>
                      <a:endParaRPr lang="zh-TW" altLang="en-US" sz="1600" dirty="0">
                        <a:solidFill>
                          <a:schemeClr val="tx2"/>
                        </a:solidFill>
                      </a:endParaRPr>
                    </a:p>
                  </a:txBody>
                  <a:tcPr marL="112542" marR="112542" anchor="ctr"/>
                </a:tc>
                <a:tc>
                  <a:txBody>
                    <a:bodyPr/>
                    <a:lstStyle/>
                    <a:p>
                      <a:pPr algn="r" rtl="0" fontAlgn="ctr">
                        <a:buNone/>
                      </a:pPr>
                      <a:r>
                        <a:rPr lang="en-US" altLang="zh-TW" sz="1400" b="0" kern="1200" dirty="0">
                          <a:solidFill>
                            <a:srgbClr val="000000"/>
                          </a:solidFill>
                          <a:latin typeface="微軟正黑體" panose="020B0604030504040204" charset="-122"/>
                          <a:ea typeface="+mn-ea"/>
                          <a:cs typeface="+mn-cs"/>
                        </a:rPr>
                        <a:t>1,675,412</a:t>
                      </a:r>
                    </a:p>
                  </a:txBody>
                  <a:tcPr marL="6350" marR="6350" marT="6350" marB="0" anchor="ctr"/>
                </a:tc>
                <a:tc>
                  <a:txBody>
                    <a:bodyPr/>
                    <a:lstStyle/>
                    <a:p>
                      <a:pPr algn="r" rtl="0" fontAlgn="ctr">
                        <a:buNone/>
                      </a:pPr>
                      <a:r>
                        <a:rPr lang="en-US" altLang="zh-TW" sz="1400" b="0" kern="1200" dirty="0">
                          <a:solidFill>
                            <a:srgbClr val="000000"/>
                          </a:solidFill>
                          <a:latin typeface="微軟正黑體" panose="020B0604030504040204" charset="-122"/>
                          <a:ea typeface="+mn-ea"/>
                          <a:cs typeface="+mn-cs"/>
                        </a:rPr>
                        <a:t>41</a:t>
                      </a:r>
                    </a:p>
                  </a:txBody>
                  <a:tcPr marL="6350" marR="6350" marT="6350" marB="0" anchor="ctr"/>
                </a:tc>
                <a:tc>
                  <a:txBody>
                    <a:bodyPr/>
                    <a:lstStyle/>
                    <a:p>
                      <a:pPr algn="r" rtl="0" fontAlgn="ctr">
                        <a:buNone/>
                      </a:pPr>
                      <a:r>
                        <a:rPr lang="en-US" altLang="zh-TW" sz="1400" b="0" kern="1200">
                          <a:solidFill>
                            <a:srgbClr val="000000"/>
                          </a:solidFill>
                          <a:latin typeface="微軟正黑體" panose="020B0604030504040204" charset="-122"/>
                          <a:ea typeface="+mn-ea"/>
                          <a:cs typeface="+mn-cs"/>
                        </a:rPr>
                        <a:t>3,867,583</a:t>
                      </a:r>
                    </a:p>
                  </a:txBody>
                  <a:tcPr marL="6350" marR="6350" marT="6350" marB="0" anchor="ctr"/>
                </a:tc>
                <a:tc>
                  <a:txBody>
                    <a:bodyPr/>
                    <a:lstStyle/>
                    <a:p>
                      <a:pPr algn="r" rtl="0" fontAlgn="ctr">
                        <a:buNone/>
                      </a:pPr>
                      <a:r>
                        <a:rPr lang="en-US" altLang="zh-TW" sz="1400" b="0" kern="1200">
                          <a:solidFill>
                            <a:srgbClr val="000000"/>
                          </a:solidFill>
                          <a:latin typeface="微軟正黑體" panose="020B0604030504040204" charset="-122"/>
                          <a:ea typeface="+mn-ea"/>
                          <a:cs typeface="+mn-cs"/>
                        </a:rPr>
                        <a:t>76</a:t>
                      </a:r>
                    </a:p>
                  </a:txBody>
                  <a:tcPr marL="6350" marR="6350" marT="6350" marB="0" anchor="ctr"/>
                </a:tc>
                <a:tc>
                  <a:txBody>
                    <a:bodyPr/>
                    <a:lstStyle/>
                    <a:p>
                      <a:pPr algn="r" rtl="0" fontAlgn="ctr">
                        <a:buNone/>
                      </a:pPr>
                      <a:r>
                        <a:rPr lang="en-US" altLang="zh-TW" sz="1400" b="0" kern="1200" dirty="0">
                          <a:solidFill>
                            <a:srgbClr val="000000"/>
                          </a:solidFill>
                          <a:latin typeface="微軟正黑體" panose="020B0604030504040204" charset="-122"/>
                          <a:ea typeface="+mn-ea"/>
                          <a:cs typeface="+mn-cs"/>
                        </a:rPr>
                        <a:t>4,016,263</a:t>
                      </a:r>
                    </a:p>
                  </a:txBody>
                  <a:tcPr marL="6350" marR="6350" marT="6350" marB="0" anchor="ctr"/>
                </a:tc>
                <a:tc>
                  <a:txBody>
                    <a:bodyPr/>
                    <a:lstStyle/>
                    <a:p>
                      <a:pPr algn="r" rtl="0" fontAlgn="ctr">
                        <a:buNone/>
                      </a:pPr>
                      <a:r>
                        <a:rPr lang="en-US" altLang="zh-TW" sz="1400" b="0" kern="1200">
                          <a:solidFill>
                            <a:srgbClr val="000000"/>
                          </a:solidFill>
                          <a:latin typeface="微軟正黑體" panose="020B0604030504040204" charset="-122"/>
                          <a:ea typeface="+mn-ea"/>
                          <a:cs typeface="+mn-cs"/>
                        </a:rPr>
                        <a:t>75</a:t>
                      </a:r>
                    </a:p>
                  </a:txBody>
                  <a:tcPr marL="6350" marR="6350" marT="6350" marB="0" anchor="ctr"/>
                </a:tc>
                <a:extLst>
                  <a:ext uri="{0D108BD9-81ED-4DB2-BD59-A6C34878D82A}">
                    <a16:rowId xmlns:a16="http://schemas.microsoft.com/office/drawing/2014/main" val="10002"/>
                  </a:ext>
                </a:extLst>
              </a:tr>
              <a:tr h="487964">
                <a:tc>
                  <a:txBody>
                    <a:bodyPr/>
                    <a:lstStyle/>
                    <a:p>
                      <a:r>
                        <a:rPr lang="en-US" altLang="zh-TW" sz="1600" dirty="0"/>
                        <a:t>Total assets</a:t>
                      </a:r>
                      <a:endParaRPr lang="zh-TW" altLang="en-US" sz="1600" dirty="0">
                        <a:solidFill>
                          <a:schemeClr val="tx2"/>
                        </a:solidFill>
                      </a:endParaRPr>
                    </a:p>
                  </a:txBody>
                  <a:tcPr marL="112542" marR="112542" anchor="ctr"/>
                </a:tc>
                <a:tc>
                  <a:txBody>
                    <a:bodyPr/>
                    <a:lstStyle/>
                    <a:p>
                      <a:pPr algn="r" rtl="0" fontAlgn="ctr">
                        <a:buNone/>
                      </a:pPr>
                      <a:r>
                        <a:rPr lang="en-US" altLang="zh-TW" sz="1400" b="0" kern="1200" dirty="0">
                          <a:solidFill>
                            <a:srgbClr val="000000"/>
                          </a:solidFill>
                          <a:latin typeface="微軟正黑體" panose="020B0604030504040204" charset="-122"/>
                          <a:ea typeface="+mn-ea"/>
                          <a:cs typeface="+mn-cs"/>
                        </a:rPr>
                        <a:t>4,132,345</a:t>
                      </a:r>
                    </a:p>
                  </a:txBody>
                  <a:tcPr marL="6350" marR="6350" marT="6350" marB="0" anchor="ctr"/>
                </a:tc>
                <a:tc>
                  <a:txBody>
                    <a:bodyPr/>
                    <a:lstStyle/>
                    <a:p>
                      <a:pPr algn="r" rtl="0" fontAlgn="ctr">
                        <a:buNone/>
                      </a:pPr>
                      <a:r>
                        <a:rPr lang="en-US" altLang="zh-TW" sz="1400" b="0" kern="1200" dirty="0">
                          <a:solidFill>
                            <a:srgbClr val="000000"/>
                          </a:solidFill>
                          <a:latin typeface="微軟正黑體" panose="020B0604030504040204" charset="-122"/>
                          <a:ea typeface="+mn-ea"/>
                          <a:cs typeface="+mn-cs"/>
                        </a:rPr>
                        <a:t>100</a:t>
                      </a:r>
                    </a:p>
                  </a:txBody>
                  <a:tcPr marL="6350" marR="6350" marT="6350" marB="0" anchor="ctr"/>
                </a:tc>
                <a:tc>
                  <a:txBody>
                    <a:bodyPr/>
                    <a:lstStyle/>
                    <a:p>
                      <a:pPr algn="r" rtl="0" fontAlgn="ctr">
                        <a:buNone/>
                      </a:pPr>
                      <a:r>
                        <a:rPr lang="en-US" altLang="zh-TW" sz="1400" b="0" kern="1200">
                          <a:solidFill>
                            <a:srgbClr val="000000"/>
                          </a:solidFill>
                          <a:latin typeface="微軟正黑體" panose="020B0604030504040204" charset="-122"/>
                          <a:ea typeface="+mn-ea"/>
                          <a:cs typeface="+mn-cs"/>
                        </a:rPr>
                        <a:t>5,062,189</a:t>
                      </a:r>
                    </a:p>
                  </a:txBody>
                  <a:tcPr marL="6350" marR="6350" marT="6350" marB="0" anchor="ctr"/>
                </a:tc>
                <a:tc>
                  <a:txBody>
                    <a:bodyPr/>
                    <a:lstStyle/>
                    <a:p>
                      <a:pPr algn="r" rtl="0" fontAlgn="ctr">
                        <a:buNone/>
                      </a:pPr>
                      <a:r>
                        <a:rPr lang="en-US" altLang="zh-TW" sz="1400" b="0" kern="1200">
                          <a:solidFill>
                            <a:srgbClr val="000000"/>
                          </a:solidFill>
                          <a:latin typeface="微軟正黑體" panose="020B0604030504040204" charset="-122"/>
                          <a:ea typeface="+mn-ea"/>
                          <a:cs typeface="+mn-cs"/>
                        </a:rPr>
                        <a:t>100</a:t>
                      </a:r>
                    </a:p>
                  </a:txBody>
                  <a:tcPr marL="6350" marR="6350" marT="6350" marB="0" anchor="ctr"/>
                </a:tc>
                <a:tc>
                  <a:txBody>
                    <a:bodyPr/>
                    <a:lstStyle/>
                    <a:p>
                      <a:pPr algn="r" rtl="0" fontAlgn="ctr">
                        <a:buNone/>
                      </a:pPr>
                      <a:r>
                        <a:rPr lang="en-US" altLang="zh-TW" sz="1400" b="0" kern="1200" dirty="0">
                          <a:solidFill>
                            <a:srgbClr val="000000"/>
                          </a:solidFill>
                          <a:latin typeface="微軟正黑體" panose="020B0604030504040204" charset="-122"/>
                          <a:ea typeface="+mn-ea"/>
                          <a:cs typeface="+mn-cs"/>
                        </a:rPr>
                        <a:t>5,362,813</a:t>
                      </a:r>
                    </a:p>
                  </a:txBody>
                  <a:tcPr marL="6350" marR="6350" marT="6350" marB="0" anchor="ctr"/>
                </a:tc>
                <a:tc>
                  <a:txBody>
                    <a:bodyPr/>
                    <a:lstStyle/>
                    <a:p>
                      <a:pPr algn="r" rtl="0" fontAlgn="ctr">
                        <a:buNone/>
                      </a:pPr>
                      <a:r>
                        <a:rPr lang="en-US" altLang="zh-TW" sz="1400" b="0" kern="1200" dirty="0">
                          <a:solidFill>
                            <a:srgbClr val="000000"/>
                          </a:solidFill>
                          <a:latin typeface="微軟正黑體" panose="020B0604030504040204" charset="-122"/>
                          <a:ea typeface="+mn-ea"/>
                          <a:cs typeface="+mn-cs"/>
                        </a:rPr>
                        <a:t>100</a:t>
                      </a:r>
                    </a:p>
                  </a:txBody>
                  <a:tcPr marL="6350" marR="6350" marT="6350" marB="0" anchor="ctr"/>
                </a:tc>
                <a:extLst>
                  <a:ext uri="{0D108BD9-81ED-4DB2-BD59-A6C34878D82A}">
                    <a16:rowId xmlns:a16="http://schemas.microsoft.com/office/drawing/2014/main" val="10003"/>
                  </a:ext>
                </a:extLst>
              </a:tr>
            </a:tbl>
          </a:graphicData>
        </a:graphic>
      </p:graphicFrame>
      <p:graphicFrame>
        <p:nvGraphicFramePr>
          <p:cNvPr id="8" name="表格 7">
            <a:extLst>
              <a:ext uri="{FF2B5EF4-FFF2-40B4-BE49-F238E27FC236}">
                <a16:creationId xmlns:a16="http://schemas.microsoft.com/office/drawing/2014/main" id="{E65CE1CE-B7D6-75BA-211B-B170D7EF9D33}"/>
              </a:ext>
            </a:extLst>
          </p:cNvPr>
          <p:cNvGraphicFramePr>
            <a:graphicFrameLocks noGrp="1"/>
          </p:cNvGraphicFramePr>
          <p:nvPr>
            <p:extLst>
              <p:ext uri="{D42A27DB-BD31-4B8C-83A1-F6EECF244321}">
                <p14:modId xmlns:p14="http://schemas.microsoft.com/office/powerpoint/2010/main" val="3651813802"/>
              </p:ext>
            </p:extLst>
          </p:nvPr>
        </p:nvGraphicFramePr>
        <p:xfrm>
          <a:off x="245951" y="2928133"/>
          <a:ext cx="9586577" cy="2561762"/>
        </p:xfrm>
        <a:graphic>
          <a:graphicData uri="http://schemas.openxmlformats.org/drawingml/2006/table">
            <a:tbl>
              <a:tblPr firstRow="1" bandRow="1">
                <a:tableStyleId>{7DF18680-E054-41AD-8BC1-D1AEF772440D}</a:tableStyleId>
              </a:tblPr>
              <a:tblGrid>
                <a:gridCol w="2088233">
                  <a:extLst>
                    <a:ext uri="{9D8B030D-6E8A-4147-A177-3AD203B41FA5}">
                      <a16:colId xmlns:a16="http://schemas.microsoft.com/office/drawing/2014/main" val="20000"/>
                    </a:ext>
                  </a:extLst>
                </a:gridCol>
                <a:gridCol w="2077944">
                  <a:extLst>
                    <a:ext uri="{9D8B030D-6E8A-4147-A177-3AD203B41FA5}">
                      <a16:colId xmlns:a16="http://schemas.microsoft.com/office/drawing/2014/main" val="20001"/>
                    </a:ext>
                  </a:extLst>
                </a:gridCol>
                <a:gridCol w="442336">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gridCol w="432048">
                  <a:extLst>
                    <a:ext uri="{9D8B030D-6E8A-4147-A177-3AD203B41FA5}">
                      <a16:colId xmlns:a16="http://schemas.microsoft.com/office/drawing/2014/main" val="20004"/>
                    </a:ext>
                  </a:extLst>
                </a:gridCol>
                <a:gridCol w="2047084">
                  <a:extLst>
                    <a:ext uri="{9D8B030D-6E8A-4147-A177-3AD203B41FA5}">
                      <a16:colId xmlns:a16="http://schemas.microsoft.com/office/drawing/2014/main" val="20005"/>
                    </a:ext>
                  </a:extLst>
                </a:gridCol>
                <a:gridCol w="482708">
                  <a:extLst>
                    <a:ext uri="{9D8B030D-6E8A-4147-A177-3AD203B41FA5}">
                      <a16:colId xmlns:a16="http://schemas.microsoft.com/office/drawing/2014/main" val="20006"/>
                    </a:ext>
                  </a:extLst>
                </a:gridCol>
              </a:tblGrid>
              <a:tr h="536302">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TW" sz="1600" b="1" kern="1200" dirty="0">
                          <a:solidFill>
                            <a:schemeClr val="lt1"/>
                          </a:solidFill>
                          <a:effectLst/>
                          <a:latin typeface="+mn-lt"/>
                          <a:ea typeface="+mn-ea"/>
                          <a:cs typeface="+mn-cs"/>
                        </a:rPr>
                        <a:t>Liabilities and Equity</a:t>
                      </a:r>
                      <a:endParaRPr lang="zh-TW" altLang="en-US" sz="1600" b="0" dirty="0">
                        <a:solidFill>
                          <a:schemeClr val="bg1"/>
                        </a:solidFill>
                      </a:endParaRPr>
                    </a:p>
                  </a:txBody>
                  <a:tcPr marL="112542" marR="11254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TW" sz="1600" dirty="0"/>
                        <a:t>September 30, 2025</a:t>
                      </a:r>
                      <a:endParaRPr lang="zh-TW" altLang="en-US" sz="1600" b="0" dirty="0">
                        <a:solidFill>
                          <a:schemeClr val="bg1"/>
                        </a:solidFill>
                      </a:endParaRPr>
                    </a:p>
                  </a:txBody>
                  <a:tcPr marL="112542" marR="112542" anchor="ctr"/>
                </a:tc>
                <a:tc>
                  <a:txBody>
                    <a:bodyPr/>
                    <a:lstStyle/>
                    <a:p>
                      <a:pPr algn="ctr"/>
                      <a:r>
                        <a:rPr lang="en-US" altLang="zh-TW" sz="1600" b="0" dirty="0">
                          <a:solidFill>
                            <a:schemeClr val="bg1"/>
                          </a:solidFill>
                        </a:rPr>
                        <a:t>%</a:t>
                      </a:r>
                      <a:endParaRPr lang="zh-TW" altLang="en-US" sz="1600" b="0" dirty="0">
                        <a:solidFill>
                          <a:schemeClr val="bg1"/>
                        </a:solidFill>
                      </a:endParaRPr>
                    </a:p>
                  </a:txBody>
                  <a:tcPr marL="112542" marR="11254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TW" sz="1600" b="1" kern="1200" dirty="0">
                          <a:solidFill>
                            <a:schemeClr val="lt1"/>
                          </a:solidFill>
                          <a:latin typeface="+mn-lt"/>
                          <a:ea typeface="+mn-ea"/>
                          <a:cs typeface="+mn-cs"/>
                        </a:rPr>
                        <a:t>December 31, 2024</a:t>
                      </a:r>
                      <a:endParaRPr lang="zh-TW" altLang="en-US" sz="1600" b="1" kern="1200" dirty="0">
                        <a:solidFill>
                          <a:schemeClr val="lt1"/>
                        </a:solidFill>
                        <a:latin typeface="+mn-lt"/>
                        <a:ea typeface="+mn-ea"/>
                        <a:cs typeface="+mn-cs"/>
                      </a:endParaRPr>
                    </a:p>
                  </a:txBody>
                  <a:tcPr marL="112542" marR="112542" anchor="ctr"/>
                </a:tc>
                <a:tc>
                  <a:txBody>
                    <a:bodyPr/>
                    <a:lstStyle/>
                    <a:p>
                      <a:pPr algn="ctr"/>
                      <a:r>
                        <a:rPr lang="en-US" altLang="zh-TW" sz="1600" dirty="0"/>
                        <a:t>%</a:t>
                      </a:r>
                      <a:endParaRPr lang="zh-TW" altLang="en-US" sz="1600" b="0" dirty="0">
                        <a:solidFill>
                          <a:schemeClr val="bg1"/>
                        </a:solidFill>
                      </a:endParaRPr>
                    </a:p>
                  </a:txBody>
                  <a:tcPr marL="112542" marR="11254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TW" sz="1600" dirty="0"/>
                        <a:t>September 30</a:t>
                      </a:r>
                      <a:r>
                        <a:rPr lang="en-US" altLang="zh-TW" sz="1600"/>
                        <a:t>, 2024</a:t>
                      </a:r>
                      <a:endParaRPr lang="zh-TW" altLang="en-US" sz="1600" b="0" dirty="0">
                        <a:solidFill>
                          <a:schemeClr val="bg1"/>
                        </a:solidFill>
                      </a:endParaRPr>
                    </a:p>
                  </a:txBody>
                  <a:tcPr marL="112542" marR="112542" anchor="ctr"/>
                </a:tc>
                <a:tc>
                  <a:txBody>
                    <a:bodyPr/>
                    <a:lstStyle/>
                    <a:p>
                      <a:pPr algn="ctr"/>
                      <a:r>
                        <a:rPr lang="en-US" altLang="zh-TW" sz="1600" dirty="0"/>
                        <a:t>%</a:t>
                      </a:r>
                      <a:endParaRPr lang="zh-TW" altLang="en-US" sz="1600" b="0" dirty="0">
                        <a:solidFill>
                          <a:schemeClr val="bg1"/>
                        </a:solidFill>
                      </a:endParaRPr>
                    </a:p>
                  </a:txBody>
                  <a:tcPr marL="112542" marR="112542" anchor="ctr"/>
                </a:tc>
                <a:extLst>
                  <a:ext uri="{0D108BD9-81ED-4DB2-BD59-A6C34878D82A}">
                    <a16:rowId xmlns:a16="http://schemas.microsoft.com/office/drawing/2014/main" val="10000"/>
                  </a:ext>
                </a:extLst>
              </a:tr>
              <a:tr h="506507">
                <a:tc>
                  <a:txBody>
                    <a:bodyPr/>
                    <a:lstStyle/>
                    <a:p>
                      <a:r>
                        <a:rPr lang="en-US" altLang="zh-TW" sz="1600" dirty="0"/>
                        <a:t>Current liabilities</a:t>
                      </a:r>
                      <a:endParaRPr lang="zh-TW" altLang="en-US" sz="1600" dirty="0">
                        <a:solidFill>
                          <a:schemeClr val="tx2"/>
                        </a:solidFill>
                      </a:endParaRPr>
                    </a:p>
                  </a:txBody>
                  <a:tcPr marL="112542" marR="112542" anchor="ctr"/>
                </a:tc>
                <a:tc>
                  <a:txBody>
                    <a:bodyPr/>
                    <a:lstStyle/>
                    <a:p>
                      <a:pPr algn="r" rtl="0" fontAlgn="ctr">
                        <a:buNone/>
                      </a:pPr>
                      <a:r>
                        <a:rPr lang="en-US" altLang="zh-TW" sz="1400" b="0" kern="1200" dirty="0">
                          <a:solidFill>
                            <a:srgbClr val="000000"/>
                          </a:solidFill>
                          <a:latin typeface="微軟正黑體" panose="020B0604030504040204" charset="-122"/>
                          <a:ea typeface="+mn-ea"/>
                          <a:cs typeface="+mn-cs"/>
                        </a:rPr>
                        <a:t>938,839</a:t>
                      </a:r>
                    </a:p>
                  </a:txBody>
                  <a:tcPr marL="6350" marR="6350" marT="6350" marB="0" anchor="ctr"/>
                </a:tc>
                <a:tc>
                  <a:txBody>
                    <a:bodyPr/>
                    <a:lstStyle/>
                    <a:p>
                      <a:pPr algn="r" rtl="0" fontAlgn="ctr">
                        <a:buNone/>
                      </a:pPr>
                      <a:r>
                        <a:rPr lang="en-US" altLang="zh-TW" sz="1400" b="0" kern="1200">
                          <a:solidFill>
                            <a:srgbClr val="000000"/>
                          </a:solidFill>
                          <a:latin typeface="微軟正黑體" panose="020B0604030504040204" charset="-122"/>
                          <a:ea typeface="+mn-ea"/>
                          <a:cs typeface="+mn-cs"/>
                        </a:rPr>
                        <a:t>23</a:t>
                      </a:r>
                    </a:p>
                  </a:txBody>
                  <a:tcPr marL="6350" marR="6350" marT="6350" marB="0" anchor="ctr"/>
                </a:tc>
                <a:tc>
                  <a:txBody>
                    <a:bodyPr/>
                    <a:lstStyle/>
                    <a:p>
                      <a:pPr algn="r" rtl="0" fontAlgn="ctr">
                        <a:buNone/>
                      </a:pPr>
                      <a:r>
                        <a:rPr lang="en-US" altLang="zh-TW" sz="1400" b="0" kern="1200">
                          <a:solidFill>
                            <a:srgbClr val="000000"/>
                          </a:solidFill>
                          <a:latin typeface="微軟正黑體" panose="020B0604030504040204" charset="-122"/>
                          <a:ea typeface="+mn-ea"/>
                          <a:cs typeface="+mn-cs"/>
                        </a:rPr>
                        <a:t>1,163,360</a:t>
                      </a:r>
                    </a:p>
                  </a:txBody>
                  <a:tcPr marL="6350" marR="6350" marT="6350" marB="0" anchor="ctr"/>
                </a:tc>
                <a:tc>
                  <a:txBody>
                    <a:bodyPr/>
                    <a:lstStyle/>
                    <a:p>
                      <a:pPr algn="r" rtl="0" fontAlgn="ctr">
                        <a:buNone/>
                      </a:pPr>
                      <a:r>
                        <a:rPr lang="en-US" altLang="zh-TW" sz="1400" b="0" kern="1200">
                          <a:solidFill>
                            <a:srgbClr val="000000"/>
                          </a:solidFill>
                          <a:latin typeface="微軟正黑體" panose="020B0604030504040204" charset="-122"/>
                          <a:ea typeface="+mn-ea"/>
                          <a:cs typeface="+mn-cs"/>
                        </a:rPr>
                        <a:t>23</a:t>
                      </a:r>
                    </a:p>
                  </a:txBody>
                  <a:tcPr marL="6350" marR="6350" marT="6350" marB="0" anchor="ctr"/>
                </a:tc>
                <a:tc>
                  <a:txBody>
                    <a:bodyPr/>
                    <a:lstStyle/>
                    <a:p>
                      <a:pPr algn="r" rtl="0" fontAlgn="ctr">
                        <a:buNone/>
                      </a:pPr>
                      <a:r>
                        <a:rPr lang="en-US" altLang="zh-TW" sz="1400" b="0" kern="1200">
                          <a:solidFill>
                            <a:srgbClr val="000000"/>
                          </a:solidFill>
                          <a:latin typeface="微軟正黑體" panose="020B0604030504040204" charset="-122"/>
                          <a:ea typeface="+mn-ea"/>
                          <a:cs typeface="+mn-cs"/>
                        </a:rPr>
                        <a:t>1,244,064</a:t>
                      </a:r>
                    </a:p>
                  </a:txBody>
                  <a:tcPr marL="6350" marR="6350" marT="6350" marB="0" anchor="ctr"/>
                </a:tc>
                <a:tc>
                  <a:txBody>
                    <a:bodyPr/>
                    <a:lstStyle/>
                    <a:p>
                      <a:pPr algn="r" rtl="0" fontAlgn="ctr">
                        <a:buNone/>
                      </a:pPr>
                      <a:r>
                        <a:rPr lang="en-US" altLang="zh-TW" sz="1400" b="0" kern="1200" dirty="0">
                          <a:solidFill>
                            <a:srgbClr val="000000"/>
                          </a:solidFill>
                          <a:latin typeface="微軟正黑體" panose="020B0604030504040204" charset="-122"/>
                          <a:ea typeface="+mn-ea"/>
                          <a:cs typeface="+mn-cs"/>
                        </a:rPr>
                        <a:t>23</a:t>
                      </a:r>
                    </a:p>
                  </a:txBody>
                  <a:tcPr marL="6350" marR="6350" marT="6350" marB="0" anchor="ctr"/>
                </a:tc>
                <a:extLst>
                  <a:ext uri="{0D108BD9-81ED-4DB2-BD59-A6C34878D82A}">
                    <a16:rowId xmlns:a16="http://schemas.microsoft.com/office/drawing/2014/main" val="10001"/>
                  </a:ext>
                </a:extLst>
              </a:tr>
              <a:tr h="506507">
                <a:tc>
                  <a:txBody>
                    <a:bodyPr/>
                    <a:lstStyle/>
                    <a:p>
                      <a:r>
                        <a:rPr lang="en-US" altLang="zh-TW" sz="1600" dirty="0"/>
                        <a:t>Non-current liabilities</a:t>
                      </a:r>
                      <a:endParaRPr lang="zh-TW" altLang="en-US" sz="1600" dirty="0">
                        <a:solidFill>
                          <a:schemeClr val="tx2"/>
                        </a:solidFill>
                      </a:endParaRPr>
                    </a:p>
                  </a:txBody>
                  <a:tcPr marL="112542" marR="112542" anchor="ctr"/>
                </a:tc>
                <a:tc>
                  <a:txBody>
                    <a:bodyPr/>
                    <a:lstStyle/>
                    <a:p>
                      <a:pPr algn="r" rtl="0" fontAlgn="ctr">
                        <a:buNone/>
                      </a:pPr>
                      <a:r>
                        <a:rPr lang="en-US" altLang="zh-TW" sz="1400" b="0" kern="1200" dirty="0">
                          <a:solidFill>
                            <a:srgbClr val="000000"/>
                          </a:solidFill>
                          <a:latin typeface="微軟正黑體" panose="020B0604030504040204" charset="-122"/>
                          <a:ea typeface="+mn-ea"/>
                          <a:cs typeface="+mn-cs"/>
                        </a:rPr>
                        <a:t>103,333</a:t>
                      </a:r>
                    </a:p>
                  </a:txBody>
                  <a:tcPr marL="6350" marR="6350" marT="6350" marB="0" anchor="ctr"/>
                </a:tc>
                <a:tc>
                  <a:txBody>
                    <a:bodyPr/>
                    <a:lstStyle/>
                    <a:p>
                      <a:pPr algn="r" rtl="0" fontAlgn="ctr">
                        <a:buNone/>
                      </a:pPr>
                      <a:r>
                        <a:rPr lang="en-US" altLang="zh-TW" sz="1400" b="0" kern="1200">
                          <a:solidFill>
                            <a:srgbClr val="000000"/>
                          </a:solidFill>
                          <a:latin typeface="微軟正黑體" panose="020B0604030504040204" charset="-122"/>
                          <a:ea typeface="+mn-ea"/>
                          <a:cs typeface="+mn-cs"/>
                        </a:rPr>
                        <a:t>2</a:t>
                      </a:r>
                    </a:p>
                  </a:txBody>
                  <a:tcPr marL="6350" marR="6350" marT="6350" marB="0" anchor="ctr"/>
                </a:tc>
                <a:tc>
                  <a:txBody>
                    <a:bodyPr/>
                    <a:lstStyle/>
                    <a:p>
                      <a:pPr algn="r" rtl="0" fontAlgn="ctr">
                        <a:buNone/>
                      </a:pPr>
                      <a:r>
                        <a:rPr lang="en-US" altLang="zh-TW" sz="1400" b="0" kern="1200" dirty="0">
                          <a:solidFill>
                            <a:srgbClr val="000000"/>
                          </a:solidFill>
                          <a:latin typeface="微軟正黑體" panose="020B0604030504040204" charset="-122"/>
                          <a:ea typeface="+mn-ea"/>
                          <a:cs typeface="+mn-cs"/>
                        </a:rPr>
                        <a:t>1,638,740</a:t>
                      </a:r>
                    </a:p>
                  </a:txBody>
                  <a:tcPr marL="6350" marR="6350" marT="6350" marB="0" anchor="ctr"/>
                </a:tc>
                <a:tc>
                  <a:txBody>
                    <a:bodyPr/>
                    <a:lstStyle/>
                    <a:p>
                      <a:pPr algn="r" rtl="0" fontAlgn="ctr">
                        <a:buNone/>
                      </a:pPr>
                      <a:r>
                        <a:rPr lang="en-US" altLang="zh-TW" sz="1400" b="0" kern="1200">
                          <a:solidFill>
                            <a:srgbClr val="000000"/>
                          </a:solidFill>
                          <a:latin typeface="微軟正黑體" panose="020B0604030504040204" charset="-122"/>
                          <a:ea typeface="+mn-ea"/>
                          <a:cs typeface="+mn-cs"/>
                        </a:rPr>
                        <a:t>32</a:t>
                      </a:r>
                    </a:p>
                  </a:txBody>
                  <a:tcPr marL="6350" marR="6350" marT="6350" marB="0" anchor="ctr"/>
                </a:tc>
                <a:tc>
                  <a:txBody>
                    <a:bodyPr/>
                    <a:lstStyle/>
                    <a:p>
                      <a:pPr algn="r" rtl="0" fontAlgn="ctr">
                        <a:buNone/>
                      </a:pPr>
                      <a:r>
                        <a:rPr lang="en-US" altLang="zh-TW" sz="1400" b="0" kern="1200">
                          <a:solidFill>
                            <a:srgbClr val="000000"/>
                          </a:solidFill>
                          <a:latin typeface="微軟正黑體" panose="020B0604030504040204" charset="-122"/>
                          <a:ea typeface="+mn-ea"/>
                          <a:cs typeface="+mn-cs"/>
                        </a:rPr>
                        <a:t>1,722,274</a:t>
                      </a:r>
                    </a:p>
                  </a:txBody>
                  <a:tcPr marL="6350" marR="6350" marT="6350" marB="0" anchor="ctr"/>
                </a:tc>
                <a:tc>
                  <a:txBody>
                    <a:bodyPr/>
                    <a:lstStyle/>
                    <a:p>
                      <a:pPr algn="r" rtl="0" fontAlgn="ctr">
                        <a:buNone/>
                      </a:pPr>
                      <a:r>
                        <a:rPr lang="en-US" altLang="zh-TW" sz="1400" b="0" kern="1200">
                          <a:solidFill>
                            <a:srgbClr val="000000"/>
                          </a:solidFill>
                          <a:latin typeface="微軟正黑體" panose="020B0604030504040204" charset="-122"/>
                          <a:ea typeface="+mn-ea"/>
                          <a:cs typeface="+mn-cs"/>
                        </a:rPr>
                        <a:t>32</a:t>
                      </a:r>
                    </a:p>
                  </a:txBody>
                  <a:tcPr marL="6350" marR="6350" marT="6350" marB="0" anchor="ctr"/>
                </a:tc>
                <a:extLst>
                  <a:ext uri="{0D108BD9-81ED-4DB2-BD59-A6C34878D82A}">
                    <a16:rowId xmlns:a16="http://schemas.microsoft.com/office/drawing/2014/main" val="10002"/>
                  </a:ext>
                </a:extLst>
              </a:tr>
              <a:tr h="433326">
                <a:tc>
                  <a:txBody>
                    <a:bodyPr/>
                    <a:lstStyle/>
                    <a:p>
                      <a:r>
                        <a:rPr lang="en-US" altLang="zh-TW" sz="1600" dirty="0"/>
                        <a:t>Total liabilities</a:t>
                      </a:r>
                      <a:endParaRPr lang="zh-TW" altLang="en-US" sz="1600" dirty="0">
                        <a:solidFill>
                          <a:schemeClr val="tx2"/>
                        </a:solidFill>
                      </a:endParaRPr>
                    </a:p>
                  </a:txBody>
                  <a:tcPr marL="112542" marR="112542" anchor="ctr"/>
                </a:tc>
                <a:tc>
                  <a:txBody>
                    <a:bodyPr/>
                    <a:lstStyle/>
                    <a:p>
                      <a:pPr algn="r" rtl="0" fontAlgn="ctr">
                        <a:buNone/>
                      </a:pPr>
                      <a:r>
                        <a:rPr lang="en-US" altLang="zh-TW" sz="1400" b="0" kern="1200">
                          <a:solidFill>
                            <a:srgbClr val="000000"/>
                          </a:solidFill>
                          <a:latin typeface="微軟正黑體" panose="020B0604030504040204" charset="-122"/>
                          <a:ea typeface="+mn-ea"/>
                          <a:cs typeface="+mn-cs"/>
                        </a:rPr>
                        <a:t>1,042,172</a:t>
                      </a:r>
                    </a:p>
                  </a:txBody>
                  <a:tcPr marL="6350" marR="6350" marT="6350" marB="0" anchor="ctr"/>
                </a:tc>
                <a:tc>
                  <a:txBody>
                    <a:bodyPr/>
                    <a:lstStyle/>
                    <a:p>
                      <a:pPr algn="r" rtl="0" fontAlgn="ctr">
                        <a:buNone/>
                      </a:pPr>
                      <a:r>
                        <a:rPr lang="en-US" altLang="zh-TW" sz="1400" b="0" kern="1200">
                          <a:solidFill>
                            <a:srgbClr val="000000"/>
                          </a:solidFill>
                          <a:latin typeface="微軟正黑體" panose="020B0604030504040204" charset="-122"/>
                          <a:ea typeface="+mn-ea"/>
                          <a:cs typeface="+mn-cs"/>
                        </a:rPr>
                        <a:t>25</a:t>
                      </a:r>
                    </a:p>
                  </a:txBody>
                  <a:tcPr marL="6350" marR="6350" marT="6350" marB="0" anchor="ctr"/>
                </a:tc>
                <a:tc>
                  <a:txBody>
                    <a:bodyPr/>
                    <a:lstStyle/>
                    <a:p>
                      <a:pPr algn="r" rtl="0" fontAlgn="ctr">
                        <a:buNone/>
                      </a:pPr>
                      <a:r>
                        <a:rPr lang="en-US" altLang="zh-TW" sz="1400" b="0" kern="1200" dirty="0">
                          <a:solidFill>
                            <a:srgbClr val="000000"/>
                          </a:solidFill>
                          <a:latin typeface="微軟正黑體" panose="020B0604030504040204" charset="-122"/>
                          <a:ea typeface="+mn-ea"/>
                          <a:cs typeface="+mn-cs"/>
                        </a:rPr>
                        <a:t>2,802,100</a:t>
                      </a:r>
                    </a:p>
                  </a:txBody>
                  <a:tcPr marL="6350" marR="6350" marT="6350" marB="0" anchor="ctr"/>
                </a:tc>
                <a:tc>
                  <a:txBody>
                    <a:bodyPr/>
                    <a:lstStyle/>
                    <a:p>
                      <a:pPr algn="r" rtl="0" fontAlgn="ctr">
                        <a:buNone/>
                      </a:pPr>
                      <a:r>
                        <a:rPr lang="en-US" altLang="zh-TW" sz="1400" b="0" kern="1200" dirty="0">
                          <a:solidFill>
                            <a:srgbClr val="000000"/>
                          </a:solidFill>
                          <a:latin typeface="微軟正黑體" panose="020B0604030504040204" charset="-122"/>
                          <a:ea typeface="+mn-ea"/>
                          <a:cs typeface="+mn-cs"/>
                        </a:rPr>
                        <a:t>55</a:t>
                      </a:r>
                    </a:p>
                  </a:txBody>
                  <a:tcPr marL="6350" marR="6350" marT="6350" marB="0" anchor="ctr"/>
                </a:tc>
                <a:tc>
                  <a:txBody>
                    <a:bodyPr/>
                    <a:lstStyle/>
                    <a:p>
                      <a:pPr algn="r" rtl="0" fontAlgn="ctr">
                        <a:buNone/>
                      </a:pPr>
                      <a:r>
                        <a:rPr lang="en-US" altLang="zh-TW" sz="1400" b="0" kern="1200" dirty="0">
                          <a:solidFill>
                            <a:srgbClr val="000000"/>
                          </a:solidFill>
                          <a:latin typeface="微軟正黑體" panose="020B0604030504040204" charset="-122"/>
                          <a:ea typeface="+mn-ea"/>
                          <a:cs typeface="+mn-cs"/>
                        </a:rPr>
                        <a:t>2,966,338</a:t>
                      </a:r>
                    </a:p>
                  </a:txBody>
                  <a:tcPr marL="6350" marR="6350" marT="6350" marB="0" anchor="ctr"/>
                </a:tc>
                <a:tc>
                  <a:txBody>
                    <a:bodyPr/>
                    <a:lstStyle/>
                    <a:p>
                      <a:pPr algn="r" rtl="0" fontAlgn="ctr">
                        <a:buNone/>
                      </a:pPr>
                      <a:r>
                        <a:rPr lang="en-US" altLang="zh-TW" sz="1400" b="0" kern="1200">
                          <a:solidFill>
                            <a:srgbClr val="000000"/>
                          </a:solidFill>
                          <a:latin typeface="微軟正黑體" panose="020B0604030504040204" charset="-122"/>
                          <a:ea typeface="+mn-ea"/>
                          <a:cs typeface="+mn-cs"/>
                        </a:rPr>
                        <a:t>55</a:t>
                      </a:r>
                    </a:p>
                  </a:txBody>
                  <a:tcPr marL="6350" marR="6350" marT="6350" marB="0" anchor="ctr"/>
                </a:tc>
                <a:extLst>
                  <a:ext uri="{0D108BD9-81ED-4DB2-BD59-A6C34878D82A}">
                    <a16:rowId xmlns:a16="http://schemas.microsoft.com/office/drawing/2014/main" val="10003"/>
                  </a:ext>
                </a:extLst>
              </a:tr>
              <a:tr h="537638">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TW" sz="1600" dirty="0"/>
                        <a:t>Total shareholders' equity</a:t>
                      </a:r>
                      <a:endParaRPr lang="zh-TW" altLang="en-US" sz="1600" dirty="0">
                        <a:solidFill>
                          <a:schemeClr val="tx2"/>
                        </a:solidFill>
                      </a:endParaRPr>
                    </a:p>
                  </a:txBody>
                  <a:tcPr marL="112542" marR="112542" anchor="ctr"/>
                </a:tc>
                <a:tc>
                  <a:txBody>
                    <a:bodyPr/>
                    <a:lstStyle/>
                    <a:p>
                      <a:pPr algn="r" rtl="0" fontAlgn="ctr">
                        <a:buNone/>
                      </a:pPr>
                      <a:r>
                        <a:rPr lang="en-US" altLang="zh-TW" sz="1400" b="0" kern="1200" dirty="0">
                          <a:solidFill>
                            <a:srgbClr val="000000"/>
                          </a:solidFill>
                          <a:latin typeface="微軟正黑體" panose="020B0604030504040204" charset="-122"/>
                          <a:ea typeface="+mn-ea"/>
                          <a:cs typeface="+mn-cs"/>
                        </a:rPr>
                        <a:t>3,090,173</a:t>
                      </a:r>
                    </a:p>
                  </a:txBody>
                  <a:tcPr marL="6350" marR="6350" marT="6350" marB="0" anchor="ctr"/>
                </a:tc>
                <a:tc>
                  <a:txBody>
                    <a:bodyPr/>
                    <a:lstStyle/>
                    <a:p>
                      <a:pPr algn="r" rtl="0" fontAlgn="ctr">
                        <a:buNone/>
                      </a:pPr>
                      <a:r>
                        <a:rPr lang="en-US" altLang="zh-TW" sz="1400" b="0" kern="1200">
                          <a:solidFill>
                            <a:srgbClr val="000000"/>
                          </a:solidFill>
                          <a:latin typeface="微軟正黑體" panose="020B0604030504040204" charset="-122"/>
                          <a:ea typeface="+mn-ea"/>
                          <a:cs typeface="+mn-cs"/>
                        </a:rPr>
                        <a:t>75</a:t>
                      </a:r>
                    </a:p>
                  </a:txBody>
                  <a:tcPr marL="6350" marR="6350" marT="6350" marB="0" anchor="ctr"/>
                </a:tc>
                <a:tc>
                  <a:txBody>
                    <a:bodyPr/>
                    <a:lstStyle/>
                    <a:p>
                      <a:pPr algn="r" rtl="0" fontAlgn="ctr">
                        <a:buNone/>
                      </a:pPr>
                      <a:r>
                        <a:rPr lang="en-US" altLang="zh-TW" sz="1400" b="0" kern="1200">
                          <a:solidFill>
                            <a:srgbClr val="000000"/>
                          </a:solidFill>
                          <a:latin typeface="微軟正黑體" panose="020B0604030504040204" charset="-122"/>
                          <a:ea typeface="+mn-ea"/>
                          <a:cs typeface="+mn-cs"/>
                        </a:rPr>
                        <a:t>2,260,089</a:t>
                      </a:r>
                    </a:p>
                  </a:txBody>
                  <a:tcPr marL="6350" marR="6350" marT="6350" marB="0" anchor="ctr"/>
                </a:tc>
                <a:tc>
                  <a:txBody>
                    <a:bodyPr/>
                    <a:lstStyle/>
                    <a:p>
                      <a:pPr algn="r" rtl="0" fontAlgn="ctr">
                        <a:buNone/>
                      </a:pPr>
                      <a:r>
                        <a:rPr lang="en-US" altLang="zh-TW" sz="1400" b="0" kern="1200">
                          <a:solidFill>
                            <a:srgbClr val="000000"/>
                          </a:solidFill>
                          <a:latin typeface="微軟正黑體" panose="020B0604030504040204" charset="-122"/>
                          <a:ea typeface="+mn-ea"/>
                          <a:cs typeface="+mn-cs"/>
                        </a:rPr>
                        <a:t>45</a:t>
                      </a:r>
                    </a:p>
                  </a:txBody>
                  <a:tcPr marL="6350" marR="6350" marT="6350" marB="0" anchor="ctr"/>
                </a:tc>
                <a:tc>
                  <a:txBody>
                    <a:bodyPr/>
                    <a:lstStyle/>
                    <a:p>
                      <a:pPr algn="r" rtl="0" fontAlgn="ctr">
                        <a:buNone/>
                      </a:pPr>
                      <a:r>
                        <a:rPr lang="en-US" altLang="zh-TW" sz="1400" b="0" kern="1200" dirty="0">
                          <a:solidFill>
                            <a:srgbClr val="000000"/>
                          </a:solidFill>
                          <a:latin typeface="微軟正黑體" panose="020B0604030504040204" charset="-122"/>
                          <a:ea typeface="+mn-ea"/>
                          <a:cs typeface="+mn-cs"/>
                        </a:rPr>
                        <a:t>2,396,475</a:t>
                      </a:r>
                    </a:p>
                  </a:txBody>
                  <a:tcPr marL="6350" marR="6350" marT="6350" marB="0" anchor="ctr"/>
                </a:tc>
                <a:tc>
                  <a:txBody>
                    <a:bodyPr/>
                    <a:lstStyle/>
                    <a:p>
                      <a:pPr algn="r" rtl="0" fontAlgn="ctr">
                        <a:buNone/>
                      </a:pPr>
                      <a:r>
                        <a:rPr lang="en-US" altLang="zh-TW" sz="1400" b="0" kern="1200" dirty="0">
                          <a:solidFill>
                            <a:srgbClr val="000000"/>
                          </a:solidFill>
                          <a:latin typeface="微軟正黑體" panose="020B0604030504040204" charset="-122"/>
                          <a:ea typeface="+mn-ea"/>
                          <a:cs typeface="+mn-cs"/>
                        </a:rPr>
                        <a:t>45</a:t>
                      </a:r>
                    </a:p>
                  </a:txBody>
                  <a:tcPr marL="6350" marR="6350" marT="6350" marB="0" anchor="ctr"/>
                </a:tc>
                <a:extLst>
                  <a:ext uri="{0D108BD9-81ED-4DB2-BD59-A6C34878D82A}">
                    <a16:rowId xmlns:a16="http://schemas.microsoft.com/office/drawing/2014/main" val="10004"/>
                  </a:ext>
                </a:extLst>
              </a:tr>
            </a:tbl>
          </a:graphicData>
        </a:graphic>
      </p:graphicFrame>
      <p:sp>
        <p:nvSpPr>
          <p:cNvPr id="9" name="TextBox 2">
            <a:extLst>
              <a:ext uri="{FF2B5EF4-FFF2-40B4-BE49-F238E27FC236}">
                <a16:creationId xmlns:a16="http://schemas.microsoft.com/office/drawing/2014/main" id="{A4AF58D7-9204-8DD7-A80A-92BCE5DED1AD}"/>
              </a:ext>
            </a:extLst>
          </p:cNvPr>
          <p:cNvSpPr txBox="1"/>
          <p:nvPr/>
        </p:nvSpPr>
        <p:spPr>
          <a:xfrm>
            <a:off x="7888312" y="547524"/>
            <a:ext cx="1872208" cy="365760"/>
          </a:xfrm>
          <a:prstGeom prst="rect">
            <a:avLst/>
          </a:prstGeom>
          <a:noFill/>
        </p:spPr>
        <p:txBody>
          <a:bodyPr wrap="square" lIns="54610" tIns="54610" rIns="54610" bIns="54610" rtlCol="0">
            <a:noAutofit/>
          </a:bodyPr>
          <a:lstStyle/>
          <a:p>
            <a:pPr>
              <a:spcAft>
                <a:spcPts val="600"/>
              </a:spcAft>
            </a:pPr>
            <a:r>
              <a:rPr lang="en-US" altLang="zh-TW" sz="1400" dirty="0"/>
              <a:t>Unit: NT$ thousand</a:t>
            </a:r>
            <a:endParaRPr lang="zh-TW" altLang="en-US" sz="1400" b="1" dirty="0">
              <a:solidFill>
                <a:schemeClr val="tx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EE45078-413E-4DF5-A04D-8943A233C513}" type="slidenum">
              <a:rPr lang="zh-TW" altLang="en-US" smtClean="0"/>
              <a:t>21</a:t>
            </a:fld>
            <a:endParaRPr lang="zh-TW" altLang="en-US" dirty="0"/>
          </a:p>
        </p:txBody>
      </p:sp>
      <p:sp>
        <p:nvSpPr>
          <p:cNvPr id="8" name="Rectangle 5"/>
          <p:cNvSpPr txBox="1">
            <a:spLocks noChangeArrowheads="1"/>
          </p:cNvSpPr>
          <p:nvPr/>
        </p:nvSpPr>
        <p:spPr bwMode="auto">
          <a:xfrm>
            <a:off x="111448" y="1345332"/>
            <a:ext cx="9937104" cy="1080120"/>
          </a:xfrm>
          <a:prstGeom prst="rect">
            <a:avLst/>
          </a:prstGeom>
          <a:noFill/>
          <a:effectLst>
            <a:glow rad="101600">
              <a:schemeClr val="accent1">
                <a:satMod val="175000"/>
                <a:alpha val="40000"/>
              </a:schemeClr>
            </a:glow>
          </a:effectLst>
          <a:scene3d>
            <a:camera prst="orthographicFront"/>
            <a:lightRig rig="threePt" dir="t"/>
          </a:scene3d>
          <a:sp3d>
            <a:bevelT/>
          </a:sp3d>
        </p:spPr>
        <p:txBody>
          <a:bodyPr/>
          <a:lstStyle>
            <a:lvl1pPr algn="ctr" defTabSz="762000" rtl="0" eaLnBrk="0" fontAlgn="base" hangingPunct="0">
              <a:spcBef>
                <a:spcPct val="0"/>
              </a:spcBef>
              <a:spcAft>
                <a:spcPct val="0"/>
              </a:spcAft>
              <a:defRPr kumimoji="1" sz="3700">
                <a:solidFill>
                  <a:schemeClr val="tx2"/>
                </a:solidFill>
                <a:latin typeface="+mj-lt"/>
                <a:ea typeface="+mj-ea"/>
                <a:cs typeface="+mj-cs"/>
              </a:defRPr>
            </a:lvl1pPr>
            <a:lvl2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2pPr>
            <a:lvl3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3pPr>
            <a:lvl4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4pPr>
            <a:lvl5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5pPr>
            <a:lvl6pPr marL="4572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6pPr>
            <a:lvl7pPr marL="9144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7pPr>
            <a:lvl8pPr marL="13716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8pPr>
            <a:lvl9pPr marL="18288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9pPr>
          </a:lstStyle>
          <a:p>
            <a:pPr eaLnBrk="1" hangingPunct="1">
              <a:lnSpc>
                <a:spcPct val="150000"/>
              </a:lnSpc>
              <a:defRPr/>
            </a:pPr>
            <a:r>
              <a:rPr lang="en-US" altLang="zh-TW" sz="4800" dirty="0"/>
              <a:t>Q &amp; A</a:t>
            </a:r>
            <a:endParaRPr lang="zh-TW" altLang="en-US" sz="4800" b="1" spc="527" dirty="0">
              <a:solidFill>
                <a:schemeClr val="accent1"/>
              </a:solidFill>
              <a:latin typeface="Microsoft YaHei" panose="020B0503020204020204" pitchFamily="34" charset="-122"/>
              <a:ea typeface="標楷體" panose="03000509000000000000" charset="-120"/>
              <a:cs typeface="+mn-cs"/>
            </a:endParaRPr>
          </a:p>
        </p:txBody>
      </p:sp>
      <p:sp>
        <p:nvSpPr>
          <p:cNvPr id="5" name="Rectangle 5"/>
          <p:cNvSpPr txBox="1">
            <a:spLocks noChangeArrowheads="1"/>
          </p:cNvSpPr>
          <p:nvPr/>
        </p:nvSpPr>
        <p:spPr bwMode="auto">
          <a:xfrm>
            <a:off x="111448" y="2488383"/>
            <a:ext cx="9937104" cy="1080120"/>
          </a:xfrm>
          <a:prstGeom prst="rect">
            <a:avLst/>
          </a:prstGeom>
          <a:noFill/>
          <a:effectLst>
            <a:glow rad="101600">
              <a:schemeClr val="accent1">
                <a:satMod val="175000"/>
                <a:alpha val="40000"/>
              </a:schemeClr>
            </a:glow>
          </a:effectLst>
          <a:scene3d>
            <a:camera prst="orthographicFront"/>
            <a:lightRig rig="threePt" dir="t"/>
          </a:scene3d>
          <a:sp3d>
            <a:bevelT/>
          </a:sp3d>
        </p:spPr>
        <p:txBody>
          <a:bodyPr/>
          <a:lstStyle>
            <a:lvl1pPr algn="ctr" defTabSz="762000" rtl="0" eaLnBrk="0" fontAlgn="base" hangingPunct="0">
              <a:spcBef>
                <a:spcPct val="0"/>
              </a:spcBef>
              <a:spcAft>
                <a:spcPct val="0"/>
              </a:spcAft>
              <a:defRPr kumimoji="1" sz="3700">
                <a:solidFill>
                  <a:schemeClr val="tx2"/>
                </a:solidFill>
                <a:latin typeface="+mj-lt"/>
                <a:ea typeface="+mj-ea"/>
                <a:cs typeface="+mj-cs"/>
              </a:defRPr>
            </a:lvl1pPr>
            <a:lvl2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2pPr>
            <a:lvl3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3pPr>
            <a:lvl4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4pPr>
            <a:lvl5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5pPr>
            <a:lvl6pPr marL="4572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6pPr>
            <a:lvl7pPr marL="9144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7pPr>
            <a:lvl8pPr marL="13716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8pPr>
            <a:lvl9pPr marL="18288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9pPr>
          </a:lstStyle>
          <a:p>
            <a:pPr eaLnBrk="1" hangingPunct="1">
              <a:lnSpc>
                <a:spcPct val="150000"/>
              </a:lnSpc>
              <a:defRPr/>
            </a:pPr>
            <a:r>
              <a:rPr lang="en-US" altLang="zh-TW" sz="6000" b="1" spc="527" dirty="0">
                <a:solidFill>
                  <a:schemeClr val="accent1"/>
                </a:solidFill>
                <a:latin typeface="Microsoft YaHei" panose="020B0503020204020204" pitchFamily="34" charset="-122"/>
                <a:ea typeface="標楷體" panose="03000509000000000000" charset="-120"/>
              </a:rPr>
              <a:t>THANK</a:t>
            </a:r>
            <a:r>
              <a:rPr lang="zh-TW" altLang="en-US" sz="6000" b="1" spc="527" dirty="0">
                <a:solidFill>
                  <a:schemeClr val="accent1"/>
                </a:solidFill>
                <a:latin typeface="Microsoft YaHei" panose="020B0503020204020204" pitchFamily="34" charset="-122"/>
                <a:ea typeface="標楷體" panose="03000509000000000000" charset="-120"/>
              </a:rPr>
              <a:t> </a:t>
            </a:r>
            <a:r>
              <a:rPr lang="en-US" altLang="zh-TW" sz="6000" b="1" spc="527" dirty="0">
                <a:solidFill>
                  <a:schemeClr val="accent1"/>
                </a:solidFill>
                <a:latin typeface="Microsoft YaHei" panose="020B0503020204020204" pitchFamily="34" charset="-122"/>
                <a:ea typeface="標楷體" panose="03000509000000000000" charset="-120"/>
              </a:rPr>
              <a:t>YOU</a:t>
            </a:r>
            <a:endParaRPr lang="zh-TW" altLang="en-US" sz="6000" b="1" spc="527" dirty="0">
              <a:solidFill>
                <a:schemeClr val="accent1"/>
              </a:solidFill>
              <a:latin typeface="Microsoft YaHei" panose="020B0503020204020204" pitchFamily="34" charset="-122"/>
              <a:ea typeface="標楷體" panose="03000509000000000000" charset="-120"/>
              <a:cs typeface="+mn-cs"/>
            </a:endParaRPr>
          </a:p>
        </p:txBody>
      </p:sp>
      <p:cxnSp>
        <p:nvCxnSpPr>
          <p:cNvPr id="3" name="直線接點 2"/>
          <p:cNvCxnSpPr/>
          <p:nvPr/>
        </p:nvCxnSpPr>
        <p:spPr>
          <a:xfrm>
            <a:off x="2199680" y="2425452"/>
            <a:ext cx="5688632" cy="0"/>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CEE45078-413E-4DF5-A04D-8943A233C513}" type="slidenum">
              <a:rPr lang="zh-TW" altLang="en-US" smtClean="0"/>
              <a:t>3</a:t>
            </a:fld>
            <a:endParaRPr lang="zh-TW" altLang="en-US" dirty="0"/>
          </a:p>
        </p:txBody>
      </p:sp>
      <p:sp>
        <p:nvSpPr>
          <p:cNvPr id="3" name="菱形 2"/>
          <p:cNvSpPr/>
          <p:nvPr/>
        </p:nvSpPr>
        <p:spPr>
          <a:xfrm>
            <a:off x="1105745" y="1698195"/>
            <a:ext cx="1452282" cy="1452282"/>
          </a:xfrm>
          <a:prstGeom prst="diamond">
            <a:avLst/>
          </a:prstGeom>
          <a:solidFill>
            <a:srgbClr val="00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Arial" panose="020B0604020202020204" pitchFamily="34" charset="0"/>
                <a:cs typeface="Arial" panose="020B0604020202020204" pitchFamily="34" charset="0"/>
              </a:rPr>
              <a:t>1</a:t>
            </a:r>
            <a:endParaRPr lang="zh-CN" altLang="en-US" sz="2800" b="1" dirty="0">
              <a:latin typeface="Arial" panose="020B0604020202020204" pitchFamily="34" charset="0"/>
              <a:cs typeface="Arial" panose="020B0604020202020204" pitchFamily="34" charset="0"/>
            </a:endParaRPr>
          </a:p>
        </p:txBody>
      </p:sp>
      <p:sp>
        <p:nvSpPr>
          <p:cNvPr id="4" name="菱形 3"/>
          <p:cNvSpPr/>
          <p:nvPr/>
        </p:nvSpPr>
        <p:spPr>
          <a:xfrm>
            <a:off x="3315545" y="1698195"/>
            <a:ext cx="1452282" cy="1452282"/>
          </a:xfrm>
          <a:prstGeom prst="diamond">
            <a:avLst/>
          </a:prstGeom>
          <a:solidFill>
            <a:srgbClr val="06B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Arial" panose="020B0604020202020204" pitchFamily="34" charset="0"/>
                <a:cs typeface="Arial" panose="020B0604020202020204" pitchFamily="34" charset="0"/>
              </a:rPr>
              <a:t>2</a:t>
            </a:r>
            <a:endParaRPr lang="zh-CN" altLang="en-US" sz="2800" b="1" dirty="0">
              <a:latin typeface="Arial" panose="020B0604020202020204" pitchFamily="34" charset="0"/>
              <a:cs typeface="Arial" panose="020B0604020202020204" pitchFamily="34" charset="0"/>
            </a:endParaRPr>
          </a:p>
        </p:txBody>
      </p:sp>
      <p:sp>
        <p:nvSpPr>
          <p:cNvPr id="5" name="菱形 4"/>
          <p:cNvSpPr/>
          <p:nvPr/>
        </p:nvSpPr>
        <p:spPr>
          <a:xfrm>
            <a:off x="5525345" y="1698195"/>
            <a:ext cx="1452282" cy="1452282"/>
          </a:xfrm>
          <a:prstGeom prst="diamond">
            <a:avLst/>
          </a:prstGeom>
          <a:solidFill>
            <a:srgbClr val="03A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Arial" panose="020B0604020202020204" pitchFamily="34" charset="0"/>
                <a:cs typeface="Arial" panose="020B0604020202020204" pitchFamily="34" charset="0"/>
              </a:rPr>
              <a:t>3</a:t>
            </a:r>
            <a:endParaRPr lang="zh-CN" altLang="en-US" sz="2800" b="1" dirty="0">
              <a:latin typeface="Arial" panose="020B0604020202020204" pitchFamily="34" charset="0"/>
              <a:cs typeface="Arial" panose="020B0604020202020204" pitchFamily="34" charset="0"/>
            </a:endParaRPr>
          </a:p>
        </p:txBody>
      </p:sp>
      <p:cxnSp>
        <p:nvCxnSpPr>
          <p:cNvPr id="6" name="直接连接符 5"/>
          <p:cNvCxnSpPr/>
          <p:nvPr/>
        </p:nvCxnSpPr>
        <p:spPr>
          <a:xfrm>
            <a:off x="1105745" y="4293476"/>
            <a:ext cx="145228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19"/>
          <p:cNvSpPr txBox="1"/>
          <p:nvPr/>
        </p:nvSpPr>
        <p:spPr>
          <a:xfrm>
            <a:off x="1029761" y="3423703"/>
            <a:ext cx="1643848" cy="874407"/>
          </a:xfrm>
          <a:prstGeom prst="rect">
            <a:avLst/>
          </a:prstGeom>
          <a:noFill/>
        </p:spPr>
        <p:txBody>
          <a:bodyPr wrap="none" rtlCol="0">
            <a:spAutoFit/>
          </a:bodyPr>
          <a:lstStyle/>
          <a:p>
            <a:pPr algn="ctr">
              <a:lnSpc>
                <a:spcPct val="150000"/>
              </a:lnSpc>
            </a:pPr>
            <a:r>
              <a:rPr lang="en-US" altLang="zh-TW" b="1" dirty="0">
                <a:solidFill>
                  <a:srgbClr val="0071C5"/>
                </a:solidFill>
                <a:latin typeface="Microsoft YaHei" panose="020B0503020204020204" pitchFamily="34" charset="-122"/>
                <a:ea typeface="Microsoft YaHei" panose="020B0503020204020204" pitchFamily="34" charset="-122"/>
              </a:rPr>
              <a:t>Company</a:t>
            </a:r>
            <a:r>
              <a:rPr lang="zh-CN" altLang="en-US" b="1" dirty="0">
                <a:solidFill>
                  <a:srgbClr val="0071C5"/>
                </a:solidFill>
                <a:latin typeface="Microsoft YaHei" panose="020B0503020204020204" pitchFamily="34" charset="-122"/>
                <a:ea typeface="Microsoft YaHei" panose="020B0503020204020204" pitchFamily="34" charset="-122"/>
              </a:rPr>
              <a:t> </a:t>
            </a:r>
            <a:endParaRPr lang="en-US" altLang="zh-CN" b="1" dirty="0">
              <a:solidFill>
                <a:srgbClr val="0071C5"/>
              </a:solidFill>
              <a:latin typeface="Microsoft YaHei" panose="020B0503020204020204" pitchFamily="34" charset="-122"/>
              <a:ea typeface="Microsoft YaHei" panose="020B0503020204020204" pitchFamily="34" charset="-122"/>
            </a:endParaRPr>
          </a:p>
          <a:p>
            <a:pPr algn="ctr">
              <a:lnSpc>
                <a:spcPct val="150000"/>
              </a:lnSpc>
            </a:pPr>
            <a:r>
              <a:rPr lang="en-US" altLang="zh-CN" b="1" dirty="0">
                <a:solidFill>
                  <a:srgbClr val="0071C5"/>
                </a:solidFill>
                <a:latin typeface="Microsoft YaHei" panose="020B0503020204020204" pitchFamily="34" charset="-122"/>
                <a:ea typeface="Microsoft YaHei" panose="020B0503020204020204" pitchFamily="34" charset="-122"/>
              </a:rPr>
              <a:t>Introduction</a:t>
            </a:r>
            <a:endParaRPr lang="en-US" altLang="zh-TW" b="1" dirty="0">
              <a:solidFill>
                <a:srgbClr val="0071C5"/>
              </a:solidFill>
              <a:latin typeface="Microsoft YaHei" panose="020B0503020204020204" pitchFamily="34" charset="-122"/>
              <a:ea typeface="Microsoft YaHei" panose="020B0503020204020204" pitchFamily="34" charset="-122"/>
            </a:endParaRPr>
          </a:p>
        </p:txBody>
      </p:sp>
      <p:cxnSp>
        <p:nvCxnSpPr>
          <p:cNvPr id="8" name="直接连接符 7"/>
          <p:cNvCxnSpPr/>
          <p:nvPr/>
        </p:nvCxnSpPr>
        <p:spPr>
          <a:xfrm>
            <a:off x="3315545" y="4293476"/>
            <a:ext cx="145228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25345" y="4293476"/>
            <a:ext cx="145228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25"/>
          <p:cNvSpPr txBox="1"/>
          <p:nvPr/>
        </p:nvSpPr>
        <p:spPr>
          <a:xfrm>
            <a:off x="3332373" y="3423253"/>
            <a:ext cx="1428596" cy="874407"/>
          </a:xfrm>
          <a:prstGeom prst="rect">
            <a:avLst/>
          </a:prstGeom>
          <a:noFill/>
        </p:spPr>
        <p:txBody>
          <a:bodyPr wrap="none" rtlCol="0">
            <a:spAutoFit/>
          </a:bodyPr>
          <a:lstStyle/>
          <a:p>
            <a:pPr algn="ctr">
              <a:lnSpc>
                <a:spcPct val="150000"/>
              </a:lnSpc>
            </a:pPr>
            <a:r>
              <a:rPr lang="en-US" altLang="zh-TW" b="1" dirty="0">
                <a:solidFill>
                  <a:srgbClr val="0071C5"/>
                </a:solidFill>
                <a:latin typeface="Microsoft YaHei" panose="020B0503020204020204" pitchFamily="34" charset="-122"/>
                <a:ea typeface="Microsoft YaHei" panose="020B0503020204020204" pitchFamily="34" charset="-122"/>
              </a:rPr>
              <a:t>Operation </a:t>
            </a:r>
          </a:p>
          <a:p>
            <a:pPr algn="ctr">
              <a:lnSpc>
                <a:spcPct val="150000"/>
              </a:lnSpc>
            </a:pPr>
            <a:r>
              <a:rPr lang="en-US" altLang="zh-TW" b="1" dirty="0">
                <a:solidFill>
                  <a:srgbClr val="0071C5"/>
                </a:solidFill>
                <a:latin typeface="Microsoft YaHei" panose="020B0503020204020204" pitchFamily="34" charset="-122"/>
                <a:ea typeface="Microsoft YaHei" panose="020B0503020204020204" pitchFamily="34" charset="-122"/>
              </a:rPr>
              <a:t>Status</a:t>
            </a:r>
          </a:p>
        </p:txBody>
      </p:sp>
      <p:sp>
        <p:nvSpPr>
          <p:cNvPr id="11" name="TextBox 26"/>
          <p:cNvSpPr txBox="1"/>
          <p:nvPr/>
        </p:nvSpPr>
        <p:spPr>
          <a:xfrm>
            <a:off x="5423851" y="3423253"/>
            <a:ext cx="1671355" cy="874407"/>
          </a:xfrm>
          <a:prstGeom prst="rect">
            <a:avLst/>
          </a:prstGeom>
          <a:noFill/>
        </p:spPr>
        <p:txBody>
          <a:bodyPr wrap="none" rtlCol="0">
            <a:spAutoFit/>
          </a:bodyPr>
          <a:lstStyle/>
          <a:p>
            <a:pPr algn="ctr">
              <a:lnSpc>
                <a:spcPct val="150000"/>
              </a:lnSpc>
            </a:pPr>
            <a:r>
              <a:rPr lang="en-US" altLang="zh-TW" b="1" dirty="0">
                <a:solidFill>
                  <a:srgbClr val="0071C5"/>
                </a:solidFill>
                <a:latin typeface="Microsoft YaHei" panose="020B0503020204020204" pitchFamily="34" charset="-122"/>
                <a:ea typeface="Microsoft YaHei" panose="020B0503020204020204" pitchFamily="34" charset="-122"/>
              </a:rPr>
              <a:t>Competitive </a:t>
            </a:r>
          </a:p>
          <a:p>
            <a:pPr algn="ctr">
              <a:lnSpc>
                <a:spcPct val="150000"/>
              </a:lnSpc>
            </a:pPr>
            <a:r>
              <a:rPr lang="en-US" altLang="zh-TW" b="1" dirty="0">
                <a:solidFill>
                  <a:srgbClr val="0071C5"/>
                </a:solidFill>
                <a:latin typeface="Microsoft YaHei" panose="020B0503020204020204" pitchFamily="34" charset="-122"/>
                <a:ea typeface="Microsoft YaHei" panose="020B0503020204020204" pitchFamily="34" charset="-122"/>
              </a:rPr>
              <a:t>Advantages</a:t>
            </a:r>
            <a:endParaRPr lang="zh-CN" altLang="en-US" b="1" dirty="0">
              <a:solidFill>
                <a:srgbClr val="0071C5"/>
              </a:solidFill>
              <a:latin typeface="Microsoft YaHei" panose="020B0503020204020204" pitchFamily="34" charset="-122"/>
              <a:ea typeface="Microsoft YaHei" panose="020B0503020204020204" pitchFamily="34" charset="-122"/>
            </a:endParaRPr>
          </a:p>
        </p:txBody>
      </p:sp>
      <p:sp>
        <p:nvSpPr>
          <p:cNvPr id="12" name="圆角矩形 11"/>
          <p:cNvSpPr/>
          <p:nvPr/>
        </p:nvSpPr>
        <p:spPr>
          <a:xfrm>
            <a:off x="615504" y="1274420"/>
            <a:ext cx="2390502" cy="338328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菱形 12"/>
          <p:cNvSpPr/>
          <p:nvPr/>
        </p:nvSpPr>
        <p:spPr>
          <a:xfrm>
            <a:off x="7701279" y="1700209"/>
            <a:ext cx="1452282" cy="1452282"/>
          </a:xfrm>
          <a:prstGeom prst="diamon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Arial" panose="020B0604020202020204" pitchFamily="34" charset="0"/>
                <a:cs typeface="Arial" panose="020B0604020202020204" pitchFamily="34" charset="0"/>
              </a:rPr>
              <a:t>4</a:t>
            </a:r>
            <a:endParaRPr lang="zh-CN" altLang="en-US" sz="2800" b="1" dirty="0">
              <a:latin typeface="Arial" panose="020B0604020202020204" pitchFamily="34" charset="0"/>
              <a:cs typeface="Arial" panose="020B0604020202020204" pitchFamily="34" charset="0"/>
            </a:endParaRPr>
          </a:p>
        </p:txBody>
      </p:sp>
      <p:cxnSp>
        <p:nvCxnSpPr>
          <p:cNvPr id="14" name="直接连接符 13"/>
          <p:cNvCxnSpPr/>
          <p:nvPr/>
        </p:nvCxnSpPr>
        <p:spPr>
          <a:xfrm>
            <a:off x="7701279" y="4295490"/>
            <a:ext cx="145228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6"/>
          <p:cNvSpPr txBox="1"/>
          <p:nvPr/>
        </p:nvSpPr>
        <p:spPr>
          <a:xfrm>
            <a:off x="7548169" y="3423253"/>
            <a:ext cx="1672830" cy="874407"/>
          </a:xfrm>
          <a:prstGeom prst="rect">
            <a:avLst/>
          </a:prstGeom>
          <a:noFill/>
        </p:spPr>
        <p:txBody>
          <a:bodyPr wrap="none" rtlCol="0">
            <a:spAutoFit/>
          </a:bodyPr>
          <a:lstStyle/>
          <a:p>
            <a:pPr algn="ctr">
              <a:lnSpc>
                <a:spcPct val="150000"/>
              </a:lnSpc>
            </a:pPr>
            <a:r>
              <a:rPr lang="en-US" altLang="zh-TW" b="1" dirty="0">
                <a:solidFill>
                  <a:srgbClr val="0071C5"/>
                </a:solidFill>
                <a:latin typeface="Microsoft YaHei" panose="020B0503020204020204" pitchFamily="34" charset="-122"/>
                <a:ea typeface="Microsoft YaHei" panose="020B0503020204020204" pitchFamily="34" charset="-122"/>
              </a:rPr>
              <a:t>Corporate </a:t>
            </a:r>
          </a:p>
          <a:p>
            <a:pPr algn="ctr">
              <a:lnSpc>
                <a:spcPct val="150000"/>
              </a:lnSpc>
            </a:pPr>
            <a:r>
              <a:rPr lang="en-US" altLang="zh-TW" b="1" dirty="0">
                <a:solidFill>
                  <a:srgbClr val="0071C5"/>
                </a:solidFill>
                <a:latin typeface="Microsoft YaHei" panose="020B0503020204020204" pitchFamily="34" charset="-122"/>
                <a:ea typeface="Microsoft YaHei" panose="020B0503020204020204" pitchFamily="34" charset="-122"/>
              </a:rPr>
              <a:t>Performance</a:t>
            </a:r>
            <a:endParaRPr lang="zh-CN" altLang="en-US" b="1" dirty="0">
              <a:solidFill>
                <a:srgbClr val="0071C5"/>
              </a:solidFill>
              <a:latin typeface="Microsoft YaHei" panose="020B0503020204020204" pitchFamily="34" charset="-122"/>
              <a:ea typeface="Microsoft YaHei"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EE45078-413E-4DF5-A04D-8943A233C513}" type="slidenum">
              <a:rPr lang="zh-TW" altLang="en-US" smtClean="0"/>
              <a:t>4</a:t>
            </a:fld>
            <a:endParaRPr lang="zh-TW" altLang="en-US" dirty="0"/>
          </a:p>
        </p:txBody>
      </p:sp>
      <p:pic>
        <p:nvPicPr>
          <p:cNvPr id="13" name="Picture 6" descr="DSC01729"/>
          <p:cNvPicPr>
            <a:picLocks noChangeAspect="1" noChangeArrowheads="1"/>
          </p:cNvPicPr>
          <p:nvPr/>
        </p:nvPicPr>
        <p:blipFill>
          <a:blip r:embed="rId3" cstate="email"/>
          <a:srcRect/>
          <a:stretch>
            <a:fillRect/>
          </a:stretch>
        </p:blipFill>
        <p:spPr bwMode="auto">
          <a:xfrm>
            <a:off x="327472" y="3145532"/>
            <a:ext cx="2562607" cy="1649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群組 10"/>
          <p:cNvGrpSpPr/>
          <p:nvPr/>
        </p:nvGrpSpPr>
        <p:grpSpPr>
          <a:xfrm>
            <a:off x="7547870" y="2137420"/>
            <a:ext cx="2457898" cy="1475666"/>
            <a:chOff x="3960524" y="1133951"/>
            <a:chExt cx="2457898" cy="1331650"/>
          </a:xfrm>
        </p:grpSpPr>
        <p:grpSp>
          <p:nvGrpSpPr>
            <p:cNvPr id="15" name="Group 52"/>
            <p:cNvGrpSpPr/>
            <p:nvPr/>
          </p:nvGrpSpPr>
          <p:grpSpPr bwMode="auto">
            <a:xfrm>
              <a:off x="3960524" y="1133951"/>
              <a:ext cx="1845971" cy="1034474"/>
              <a:chOff x="3635" y="1552"/>
              <a:chExt cx="864" cy="685"/>
            </a:xfrm>
            <a:solidFill>
              <a:sysClr val="window" lastClr="FFFFFF">
                <a:lumMod val="65000"/>
              </a:sysClr>
            </a:solidFill>
          </p:grpSpPr>
          <p:sp>
            <p:nvSpPr>
              <p:cNvPr id="22" name="Freeform 32"/>
              <p:cNvSpPr/>
              <p:nvPr/>
            </p:nvSpPr>
            <p:spPr bwMode="auto">
              <a:xfrm>
                <a:off x="3635" y="1552"/>
                <a:ext cx="864" cy="619"/>
              </a:xfrm>
              <a:custGeom>
                <a:avLst/>
                <a:gdLst/>
                <a:ahLst/>
                <a:cxnLst>
                  <a:cxn ang="0">
                    <a:pos x="128" y="119"/>
                  </a:cxn>
                  <a:cxn ang="0">
                    <a:pos x="92" y="147"/>
                  </a:cxn>
                  <a:cxn ang="0">
                    <a:pos x="78" y="209"/>
                  </a:cxn>
                  <a:cxn ang="0">
                    <a:pos x="39" y="231"/>
                  </a:cxn>
                  <a:cxn ang="0">
                    <a:pos x="0" y="251"/>
                  </a:cxn>
                  <a:cxn ang="0">
                    <a:pos x="8" y="279"/>
                  </a:cxn>
                  <a:cxn ang="0">
                    <a:pos x="19" y="309"/>
                  </a:cxn>
                  <a:cxn ang="0">
                    <a:pos x="78" y="337"/>
                  </a:cxn>
                  <a:cxn ang="0">
                    <a:pos x="120" y="351"/>
                  </a:cxn>
                  <a:cxn ang="0">
                    <a:pos x="100" y="387"/>
                  </a:cxn>
                  <a:cxn ang="0">
                    <a:pos x="148" y="437"/>
                  </a:cxn>
                  <a:cxn ang="0">
                    <a:pos x="198" y="449"/>
                  </a:cxn>
                  <a:cxn ang="0">
                    <a:pos x="282" y="477"/>
                  </a:cxn>
                  <a:cxn ang="0">
                    <a:pos x="329" y="477"/>
                  </a:cxn>
                  <a:cxn ang="0">
                    <a:pos x="391" y="449"/>
                  </a:cxn>
                  <a:cxn ang="0">
                    <a:pos x="450" y="499"/>
                  </a:cxn>
                  <a:cxn ang="0">
                    <a:pos x="461" y="568"/>
                  </a:cxn>
                  <a:cxn ang="0">
                    <a:pos x="491" y="597"/>
                  </a:cxn>
                  <a:cxn ang="0">
                    <a:pos x="519" y="577"/>
                  </a:cxn>
                  <a:cxn ang="0">
                    <a:pos x="592" y="577"/>
                  </a:cxn>
                  <a:cxn ang="0">
                    <a:pos x="653" y="597"/>
                  </a:cxn>
                  <a:cxn ang="0">
                    <a:pos x="662" y="605"/>
                  </a:cxn>
                  <a:cxn ang="0">
                    <a:pos x="710" y="585"/>
                  </a:cxn>
                  <a:cxn ang="0">
                    <a:pos x="724" y="577"/>
                  </a:cxn>
                  <a:cxn ang="0">
                    <a:pos x="771" y="535"/>
                  </a:cxn>
                  <a:cxn ang="0">
                    <a:pos x="794" y="499"/>
                  </a:cxn>
                  <a:cxn ang="0">
                    <a:pos x="810" y="437"/>
                  </a:cxn>
                  <a:cxn ang="0">
                    <a:pos x="794" y="407"/>
                  </a:cxn>
                  <a:cxn ang="0">
                    <a:pos x="760" y="359"/>
                  </a:cxn>
                  <a:cxn ang="0">
                    <a:pos x="760" y="309"/>
                  </a:cxn>
                  <a:cxn ang="0">
                    <a:pos x="741" y="289"/>
                  </a:cxn>
                  <a:cxn ang="0">
                    <a:pos x="682" y="279"/>
                  </a:cxn>
                  <a:cxn ang="0">
                    <a:pos x="701" y="259"/>
                  </a:cxn>
                  <a:cxn ang="0">
                    <a:pos x="732" y="239"/>
                  </a:cxn>
                  <a:cxn ang="0">
                    <a:pos x="741" y="267"/>
                  </a:cxn>
                  <a:cxn ang="0">
                    <a:pos x="771" y="259"/>
                  </a:cxn>
                  <a:cxn ang="0">
                    <a:pos x="822" y="220"/>
                  </a:cxn>
                  <a:cxn ang="0">
                    <a:pos x="852" y="197"/>
                  </a:cxn>
                  <a:cxn ang="0">
                    <a:pos x="844" y="147"/>
                  </a:cxn>
                  <a:cxn ang="0">
                    <a:pos x="852" y="111"/>
                  </a:cxn>
                  <a:cxn ang="0">
                    <a:pos x="802" y="111"/>
                  </a:cxn>
                  <a:cxn ang="0">
                    <a:pos x="724" y="69"/>
                  </a:cxn>
                  <a:cxn ang="0">
                    <a:pos x="620" y="0"/>
                  </a:cxn>
                  <a:cxn ang="0">
                    <a:pos x="604" y="33"/>
                  </a:cxn>
                  <a:cxn ang="0">
                    <a:pos x="581" y="69"/>
                  </a:cxn>
                  <a:cxn ang="0">
                    <a:pos x="570" y="111"/>
                  </a:cxn>
                  <a:cxn ang="0">
                    <a:pos x="620" y="111"/>
                  </a:cxn>
                  <a:cxn ang="0">
                    <a:pos x="592" y="139"/>
                  </a:cxn>
                  <a:cxn ang="0">
                    <a:pos x="551" y="161"/>
                  </a:cxn>
                  <a:cxn ang="0">
                    <a:pos x="534" y="197"/>
                  </a:cxn>
                  <a:cxn ang="0">
                    <a:pos x="391" y="197"/>
                  </a:cxn>
                  <a:cxn ang="0">
                    <a:pos x="221" y="147"/>
                  </a:cxn>
                  <a:cxn ang="0">
                    <a:pos x="170" y="101"/>
                  </a:cxn>
                </a:cxnLst>
                <a:rect l="0" t="0" r="r" b="b"/>
                <a:pathLst>
                  <a:path w="864" h="619">
                    <a:moveTo>
                      <a:pt x="140" y="92"/>
                    </a:moveTo>
                    <a:lnTo>
                      <a:pt x="128" y="101"/>
                    </a:lnTo>
                    <a:lnTo>
                      <a:pt x="128" y="119"/>
                    </a:lnTo>
                    <a:lnTo>
                      <a:pt x="120" y="119"/>
                    </a:lnTo>
                    <a:lnTo>
                      <a:pt x="92" y="119"/>
                    </a:lnTo>
                    <a:lnTo>
                      <a:pt x="92" y="147"/>
                    </a:lnTo>
                    <a:lnTo>
                      <a:pt x="69" y="161"/>
                    </a:lnTo>
                    <a:lnTo>
                      <a:pt x="78" y="189"/>
                    </a:lnTo>
                    <a:lnTo>
                      <a:pt x="78" y="209"/>
                    </a:lnTo>
                    <a:lnTo>
                      <a:pt x="78" y="220"/>
                    </a:lnTo>
                    <a:lnTo>
                      <a:pt x="59" y="231"/>
                    </a:lnTo>
                    <a:lnTo>
                      <a:pt x="39" y="231"/>
                    </a:lnTo>
                    <a:lnTo>
                      <a:pt x="39" y="239"/>
                    </a:lnTo>
                    <a:lnTo>
                      <a:pt x="8" y="239"/>
                    </a:lnTo>
                    <a:lnTo>
                      <a:pt x="0" y="251"/>
                    </a:lnTo>
                    <a:lnTo>
                      <a:pt x="0" y="259"/>
                    </a:lnTo>
                    <a:lnTo>
                      <a:pt x="0" y="267"/>
                    </a:lnTo>
                    <a:lnTo>
                      <a:pt x="8" y="279"/>
                    </a:lnTo>
                    <a:lnTo>
                      <a:pt x="19" y="279"/>
                    </a:lnTo>
                    <a:lnTo>
                      <a:pt x="19" y="301"/>
                    </a:lnTo>
                    <a:lnTo>
                      <a:pt x="19" y="309"/>
                    </a:lnTo>
                    <a:lnTo>
                      <a:pt x="39" y="309"/>
                    </a:lnTo>
                    <a:lnTo>
                      <a:pt x="50" y="329"/>
                    </a:lnTo>
                    <a:lnTo>
                      <a:pt x="78" y="337"/>
                    </a:lnTo>
                    <a:lnTo>
                      <a:pt x="100" y="329"/>
                    </a:lnTo>
                    <a:lnTo>
                      <a:pt x="120" y="337"/>
                    </a:lnTo>
                    <a:lnTo>
                      <a:pt x="120" y="351"/>
                    </a:lnTo>
                    <a:lnTo>
                      <a:pt x="109" y="367"/>
                    </a:lnTo>
                    <a:lnTo>
                      <a:pt x="120" y="387"/>
                    </a:lnTo>
                    <a:lnTo>
                      <a:pt x="100" y="387"/>
                    </a:lnTo>
                    <a:lnTo>
                      <a:pt x="100" y="399"/>
                    </a:lnTo>
                    <a:lnTo>
                      <a:pt x="120" y="421"/>
                    </a:lnTo>
                    <a:lnTo>
                      <a:pt x="148" y="437"/>
                    </a:lnTo>
                    <a:lnTo>
                      <a:pt x="170" y="437"/>
                    </a:lnTo>
                    <a:lnTo>
                      <a:pt x="190" y="457"/>
                    </a:lnTo>
                    <a:lnTo>
                      <a:pt x="198" y="449"/>
                    </a:lnTo>
                    <a:lnTo>
                      <a:pt x="240" y="477"/>
                    </a:lnTo>
                    <a:lnTo>
                      <a:pt x="268" y="477"/>
                    </a:lnTo>
                    <a:lnTo>
                      <a:pt x="282" y="477"/>
                    </a:lnTo>
                    <a:lnTo>
                      <a:pt x="291" y="487"/>
                    </a:lnTo>
                    <a:lnTo>
                      <a:pt x="302" y="465"/>
                    </a:lnTo>
                    <a:lnTo>
                      <a:pt x="329" y="477"/>
                    </a:lnTo>
                    <a:lnTo>
                      <a:pt x="352" y="465"/>
                    </a:lnTo>
                    <a:lnTo>
                      <a:pt x="372" y="449"/>
                    </a:lnTo>
                    <a:lnTo>
                      <a:pt x="391" y="449"/>
                    </a:lnTo>
                    <a:lnTo>
                      <a:pt x="422" y="477"/>
                    </a:lnTo>
                    <a:lnTo>
                      <a:pt x="441" y="477"/>
                    </a:lnTo>
                    <a:lnTo>
                      <a:pt x="450" y="499"/>
                    </a:lnTo>
                    <a:lnTo>
                      <a:pt x="441" y="557"/>
                    </a:lnTo>
                    <a:lnTo>
                      <a:pt x="461" y="549"/>
                    </a:lnTo>
                    <a:lnTo>
                      <a:pt x="461" y="568"/>
                    </a:lnTo>
                    <a:lnTo>
                      <a:pt x="473" y="568"/>
                    </a:lnTo>
                    <a:lnTo>
                      <a:pt x="473" y="585"/>
                    </a:lnTo>
                    <a:lnTo>
                      <a:pt x="491" y="597"/>
                    </a:lnTo>
                    <a:lnTo>
                      <a:pt x="511" y="597"/>
                    </a:lnTo>
                    <a:lnTo>
                      <a:pt x="511" y="577"/>
                    </a:lnTo>
                    <a:lnTo>
                      <a:pt x="519" y="577"/>
                    </a:lnTo>
                    <a:lnTo>
                      <a:pt x="534" y="577"/>
                    </a:lnTo>
                    <a:lnTo>
                      <a:pt x="570" y="568"/>
                    </a:lnTo>
                    <a:lnTo>
                      <a:pt x="592" y="577"/>
                    </a:lnTo>
                    <a:lnTo>
                      <a:pt x="604" y="585"/>
                    </a:lnTo>
                    <a:lnTo>
                      <a:pt x="620" y="597"/>
                    </a:lnTo>
                    <a:lnTo>
                      <a:pt x="653" y="597"/>
                    </a:lnTo>
                    <a:lnTo>
                      <a:pt x="653" y="619"/>
                    </a:lnTo>
                    <a:lnTo>
                      <a:pt x="662" y="619"/>
                    </a:lnTo>
                    <a:lnTo>
                      <a:pt x="662" y="605"/>
                    </a:lnTo>
                    <a:lnTo>
                      <a:pt x="701" y="585"/>
                    </a:lnTo>
                    <a:lnTo>
                      <a:pt x="701" y="577"/>
                    </a:lnTo>
                    <a:lnTo>
                      <a:pt x="710" y="585"/>
                    </a:lnTo>
                    <a:lnTo>
                      <a:pt x="710" y="577"/>
                    </a:lnTo>
                    <a:lnTo>
                      <a:pt x="724" y="585"/>
                    </a:lnTo>
                    <a:lnTo>
                      <a:pt x="724" y="577"/>
                    </a:lnTo>
                    <a:lnTo>
                      <a:pt x="751" y="568"/>
                    </a:lnTo>
                    <a:lnTo>
                      <a:pt x="771" y="549"/>
                    </a:lnTo>
                    <a:lnTo>
                      <a:pt x="771" y="535"/>
                    </a:lnTo>
                    <a:lnTo>
                      <a:pt x="782" y="535"/>
                    </a:lnTo>
                    <a:lnTo>
                      <a:pt x="794" y="515"/>
                    </a:lnTo>
                    <a:lnTo>
                      <a:pt x="794" y="499"/>
                    </a:lnTo>
                    <a:lnTo>
                      <a:pt x="802" y="477"/>
                    </a:lnTo>
                    <a:lnTo>
                      <a:pt x="810" y="465"/>
                    </a:lnTo>
                    <a:lnTo>
                      <a:pt x="810" y="437"/>
                    </a:lnTo>
                    <a:lnTo>
                      <a:pt x="782" y="429"/>
                    </a:lnTo>
                    <a:lnTo>
                      <a:pt x="802" y="421"/>
                    </a:lnTo>
                    <a:lnTo>
                      <a:pt x="794" y="407"/>
                    </a:lnTo>
                    <a:lnTo>
                      <a:pt x="802" y="407"/>
                    </a:lnTo>
                    <a:lnTo>
                      <a:pt x="782" y="387"/>
                    </a:lnTo>
                    <a:lnTo>
                      <a:pt x="760" y="359"/>
                    </a:lnTo>
                    <a:lnTo>
                      <a:pt x="732" y="351"/>
                    </a:lnTo>
                    <a:lnTo>
                      <a:pt x="751" y="317"/>
                    </a:lnTo>
                    <a:lnTo>
                      <a:pt x="760" y="309"/>
                    </a:lnTo>
                    <a:lnTo>
                      <a:pt x="771" y="309"/>
                    </a:lnTo>
                    <a:lnTo>
                      <a:pt x="771" y="301"/>
                    </a:lnTo>
                    <a:lnTo>
                      <a:pt x="741" y="289"/>
                    </a:lnTo>
                    <a:lnTo>
                      <a:pt x="732" y="309"/>
                    </a:lnTo>
                    <a:lnTo>
                      <a:pt x="724" y="309"/>
                    </a:lnTo>
                    <a:lnTo>
                      <a:pt x="682" y="279"/>
                    </a:lnTo>
                    <a:lnTo>
                      <a:pt x="682" y="267"/>
                    </a:lnTo>
                    <a:lnTo>
                      <a:pt x="701" y="267"/>
                    </a:lnTo>
                    <a:lnTo>
                      <a:pt x="701" y="259"/>
                    </a:lnTo>
                    <a:lnTo>
                      <a:pt x="710" y="251"/>
                    </a:lnTo>
                    <a:lnTo>
                      <a:pt x="724" y="231"/>
                    </a:lnTo>
                    <a:lnTo>
                      <a:pt x="732" y="239"/>
                    </a:lnTo>
                    <a:lnTo>
                      <a:pt x="741" y="239"/>
                    </a:lnTo>
                    <a:lnTo>
                      <a:pt x="732" y="259"/>
                    </a:lnTo>
                    <a:lnTo>
                      <a:pt x="741" y="267"/>
                    </a:lnTo>
                    <a:lnTo>
                      <a:pt x="741" y="279"/>
                    </a:lnTo>
                    <a:lnTo>
                      <a:pt x="760" y="259"/>
                    </a:lnTo>
                    <a:lnTo>
                      <a:pt x="771" y="259"/>
                    </a:lnTo>
                    <a:lnTo>
                      <a:pt x="802" y="220"/>
                    </a:lnTo>
                    <a:lnTo>
                      <a:pt x="822" y="231"/>
                    </a:lnTo>
                    <a:lnTo>
                      <a:pt x="822" y="220"/>
                    </a:lnTo>
                    <a:lnTo>
                      <a:pt x="830" y="209"/>
                    </a:lnTo>
                    <a:lnTo>
                      <a:pt x="830" y="197"/>
                    </a:lnTo>
                    <a:lnTo>
                      <a:pt x="852" y="197"/>
                    </a:lnTo>
                    <a:lnTo>
                      <a:pt x="852" y="189"/>
                    </a:lnTo>
                    <a:lnTo>
                      <a:pt x="830" y="161"/>
                    </a:lnTo>
                    <a:lnTo>
                      <a:pt x="844" y="147"/>
                    </a:lnTo>
                    <a:lnTo>
                      <a:pt x="864" y="161"/>
                    </a:lnTo>
                    <a:lnTo>
                      <a:pt x="852" y="119"/>
                    </a:lnTo>
                    <a:lnTo>
                      <a:pt x="852" y="111"/>
                    </a:lnTo>
                    <a:lnTo>
                      <a:pt x="844" y="92"/>
                    </a:lnTo>
                    <a:lnTo>
                      <a:pt x="810" y="111"/>
                    </a:lnTo>
                    <a:lnTo>
                      <a:pt x="802" y="111"/>
                    </a:lnTo>
                    <a:lnTo>
                      <a:pt x="782" y="92"/>
                    </a:lnTo>
                    <a:lnTo>
                      <a:pt x="751" y="78"/>
                    </a:lnTo>
                    <a:lnTo>
                      <a:pt x="724" y="69"/>
                    </a:lnTo>
                    <a:lnTo>
                      <a:pt x="701" y="50"/>
                    </a:lnTo>
                    <a:lnTo>
                      <a:pt x="662" y="11"/>
                    </a:lnTo>
                    <a:lnTo>
                      <a:pt x="620" y="0"/>
                    </a:lnTo>
                    <a:lnTo>
                      <a:pt x="592" y="11"/>
                    </a:lnTo>
                    <a:lnTo>
                      <a:pt x="581" y="19"/>
                    </a:lnTo>
                    <a:lnTo>
                      <a:pt x="604" y="33"/>
                    </a:lnTo>
                    <a:lnTo>
                      <a:pt x="592" y="41"/>
                    </a:lnTo>
                    <a:lnTo>
                      <a:pt x="604" y="61"/>
                    </a:lnTo>
                    <a:lnTo>
                      <a:pt x="581" y="69"/>
                    </a:lnTo>
                    <a:lnTo>
                      <a:pt x="562" y="69"/>
                    </a:lnTo>
                    <a:lnTo>
                      <a:pt x="551" y="78"/>
                    </a:lnTo>
                    <a:lnTo>
                      <a:pt x="570" y="111"/>
                    </a:lnTo>
                    <a:lnTo>
                      <a:pt x="592" y="111"/>
                    </a:lnTo>
                    <a:lnTo>
                      <a:pt x="612" y="101"/>
                    </a:lnTo>
                    <a:lnTo>
                      <a:pt x="620" y="111"/>
                    </a:lnTo>
                    <a:lnTo>
                      <a:pt x="632" y="131"/>
                    </a:lnTo>
                    <a:lnTo>
                      <a:pt x="604" y="131"/>
                    </a:lnTo>
                    <a:lnTo>
                      <a:pt x="592" y="139"/>
                    </a:lnTo>
                    <a:lnTo>
                      <a:pt x="581" y="147"/>
                    </a:lnTo>
                    <a:lnTo>
                      <a:pt x="570" y="161"/>
                    </a:lnTo>
                    <a:lnTo>
                      <a:pt x="551" y="161"/>
                    </a:lnTo>
                    <a:lnTo>
                      <a:pt x="542" y="169"/>
                    </a:lnTo>
                    <a:lnTo>
                      <a:pt x="551" y="181"/>
                    </a:lnTo>
                    <a:lnTo>
                      <a:pt x="534" y="197"/>
                    </a:lnTo>
                    <a:lnTo>
                      <a:pt x="500" y="209"/>
                    </a:lnTo>
                    <a:lnTo>
                      <a:pt x="461" y="220"/>
                    </a:lnTo>
                    <a:lnTo>
                      <a:pt x="391" y="197"/>
                    </a:lnTo>
                    <a:lnTo>
                      <a:pt x="329" y="197"/>
                    </a:lnTo>
                    <a:lnTo>
                      <a:pt x="291" y="169"/>
                    </a:lnTo>
                    <a:lnTo>
                      <a:pt x="221" y="147"/>
                    </a:lnTo>
                    <a:lnTo>
                      <a:pt x="210" y="119"/>
                    </a:lnTo>
                    <a:lnTo>
                      <a:pt x="190" y="111"/>
                    </a:lnTo>
                    <a:lnTo>
                      <a:pt x="170" y="101"/>
                    </a:lnTo>
                    <a:lnTo>
                      <a:pt x="148" y="78"/>
                    </a:lnTo>
                    <a:lnTo>
                      <a:pt x="140" y="92"/>
                    </a:lnTo>
                    <a:close/>
                  </a:path>
                </a:pathLst>
              </a:custGeom>
              <a:solidFill>
                <a:srgbClr val="0070C0"/>
              </a:solidFill>
              <a:ln w="6350">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0" cap="none" spc="0" normalizeH="0" baseline="0" noProof="0" dirty="0">
                  <a:ln>
                    <a:noFill/>
                  </a:ln>
                  <a:solidFill>
                    <a:sysClr val="windowText" lastClr="000000"/>
                  </a:solidFill>
                  <a:effectLst/>
                  <a:uLnTx/>
                  <a:uFillTx/>
                </a:endParaRPr>
              </a:p>
            </p:txBody>
          </p:sp>
          <p:sp>
            <p:nvSpPr>
              <p:cNvPr id="23" name="Freeform 42"/>
              <p:cNvSpPr/>
              <p:nvPr/>
            </p:nvSpPr>
            <p:spPr bwMode="auto">
              <a:xfrm>
                <a:off x="4432" y="2078"/>
                <a:ext cx="46" cy="159"/>
              </a:xfrm>
              <a:custGeom>
                <a:avLst/>
                <a:gdLst/>
                <a:ahLst/>
                <a:cxnLst>
                  <a:cxn ang="0">
                    <a:pos x="0" y="30"/>
                  </a:cxn>
                  <a:cxn ang="0">
                    <a:pos x="12" y="8"/>
                  </a:cxn>
                  <a:cxn ang="0">
                    <a:pos x="22" y="0"/>
                  </a:cxn>
                  <a:cxn ang="0">
                    <a:pos x="22" y="58"/>
                  </a:cxn>
                  <a:cxn ang="0">
                    <a:pos x="12" y="49"/>
                  </a:cxn>
                  <a:cxn ang="0">
                    <a:pos x="0" y="30"/>
                  </a:cxn>
                </a:cxnLst>
                <a:rect l="0" t="0" r="r" b="b"/>
                <a:pathLst>
                  <a:path w="22" h="58">
                    <a:moveTo>
                      <a:pt x="0" y="30"/>
                    </a:moveTo>
                    <a:lnTo>
                      <a:pt x="12" y="8"/>
                    </a:lnTo>
                    <a:lnTo>
                      <a:pt x="22" y="0"/>
                    </a:lnTo>
                    <a:lnTo>
                      <a:pt x="22" y="58"/>
                    </a:lnTo>
                    <a:lnTo>
                      <a:pt x="12" y="49"/>
                    </a:lnTo>
                    <a:lnTo>
                      <a:pt x="0" y="30"/>
                    </a:lnTo>
                    <a:close/>
                  </a:path>
                </a:pathLst>
              </a:custGeom>
              <a:solidFill>
                <a:srgbClr val="0070C0"/>
              </a:solidFill>
              <a:ln w="6350">
                <a:solidFill>
                  <a:sysClr val="window" lastClr="FFFFFF"/>
                </a:solidFill>
                <a:round/>
              </a:ln>
            </p:spPr>
            <p:txBody>
              <a:bodyPr vert="horz" wrap="square" lIns="91440" tIns="45720" rIns="91440" bIns="45720" numCol="1" anchor="t" anchorCtr="0" compatLnSpc="1"/>
              <a:lstStyle/>
              <a:p>
                <a:pPr fontAlgn="auto">
                  <a:spcBef>
                    <a:spcPts val="0"/>
                  </a:spcBef>
                  <a:spcAft>
                    <a:spcPts val="0"/>
                  </a:spcAft>
                </a:pPr>
                <a:endParaRPr kumimoji="0" lang="en-US" sz="1100" b="1" kern="0" dirty="0">
                  <a:solidFill>
                    <a:sysClr val="windowText" lastClr="000000"/>
                  </a:solidFill>
                </a:endParaRPr>
              </a:p>
            </p:txBody>
          </p:sp>
        </p:grpSp>
        <p:sp>
          <p:nvSpPr>
            <p:cNvPr id="18" name="Rectangle 151"/>
            <p:cNvSpPr/>
            <p:nvPr/>
          </p:nvSpPr>
          <p:spPr>
            <a:xfrm>
              <a:off x="5720795" y="1969086"/>
              <a:ext cx="697627"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900" b="1" i="0" u="none" strike="noStrike" kern="0" cap="none" spc="0" normalizeH="0" baseline="0" noProof="0" dirty="0">
                  <a:ln>
                    <a:noFill/>
                  </a:ln>
                  <a:effectLst/>
                  <a:uLnTx/>
                  <a:uFillTx/>
                  <a:cs typeface="Arial" panose="020B0604020202020204" pitchFamily="34" charset="0"/>
                </a:rPr>
                <a:t>Taiwan</a:t>
              </a:r>
            </a:p>
            <a:p>
              <a:pPr marL="0" marR="0" lvl="0" indent="0" defTabSz="914400" eaLnBrk="1" fontAlgn="auto" latinLnBrk="0" hangingPunct="1">
                <a:lnSpc>
                  <a:spcPct val="100000"/>
                </a:lnSpc>
                <a:spcBef>
                  <a:spcPts val="0"/>
                </a:spcBef>
                <a:spcAft>
                  <a:spcPts val="0"/>
                </a:spcAft>
                <a:buClrTx/>
                <a:buSzTx/>
                <a:buFontTx/>
                <a:buNone/>
                <a:defRPr/>
              </a:pPr>
              <a:r>
                <a:rPr kumimoji="0" lang="en-US" sz="900" b="1" kern="0" dirty="0">
                  <a:cs typeface="Arial" panose="020B0604020202020204" pitchFamily="34" charset="0"/>
                </a:rPr>
                <a:t>Taichung</a:t>
              </a:r>
              <a:endParaRPr kumimoji="0" lang="en-US" sz="900" b="1" i="0" u="none" strike="noStrike" kern="0" cap="none" spc="0" normalizeH="0" baseline="0" noProof="0" dirty="0">
                <a:ln>
                  <a:noFill/>
                </a:ln>
                <a:effectLst/>
                <a:uLnTx/>
                <a:uFillTx/>
                <a:cs typeface="Arial" panose="020B0604020202020204" pitchFamily="34" charset="0"/>
              </a:endParaRPr>
            </a:p>
          </p:txBody>
        </p:sp>
        <p:sp>
          <p:nvSpPr>
            <p:cNvPr id="19" name="Isosceles Triangle 207"/>
            <p:cNvSpPr/>
            <p:nvPr/>
          </p:nvSpPr>
          <p:spPr>
            <a:xfrm flipV="1">
              <a:off x="5686996" y="2032292"/>
              <a:ext cx="91413" cy="56016"/>
            </a:xfrm>
            <a:prstGeom prst="triangle">
              <a:avLst/>
            </a:prstGeom>
            <a:solidFill>
              <a:sysClr val="window" lastClr="FFFFFF"/>
            </a:solidFill>
            <a:ln w="12700" cap="flat" cmpd="sng" algn="ctr">
              <a:noFill/>
              <a:prstDash val="solid"/>
              <a:miter lim="800000"/>
            </a:ln>
            <a:effectLst>
              <a:outerShdw blurRad="25400" dir="18900000" sy="23000" kx="-1200000" algn="bl" rotWithShape="0">
                <a:prstClr val="black"/>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0" name="Rectangle 151"/>
            <p:cNvSpPr/>
            <p:nvPr/>
          </p:nvSpPr>
          <p:spPr>
            <a:xfrm>
              <a:off x="4941652" y="2096269"/>
              <a:ext cx="75533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900" b="1" kern="0" dirty="0">
                  <a:cs typeface="Arial" panose="020B0604020202020204" pitchFamily="34" charset="0"/>
                </a:rPr>
                <a:t>China</a:t>
              </a:r>
            </a:p>
            <a:p>
              <a:pPr marL="0" marR="0" lvl="0" indent="0" defTabSz="914400" eaLnBrk="1" fontAlgn="auto" latinLnBrk="0" hangingPunct="1">
                <a:lnSpc>
                  <a:spcPct val="100000"/>
                </a:lnSpc>
                <a:spcBef>
                  <a:spcPts val="0"/>
                </a:spcBef>
                <a:spcAft>
                  <a:spcPts val="0"/>
                </a:spcAft>
                <a:buClrTx/>
                <a:buSzTx/>
                <a:buFontTx/>
                <a:buNone/>
                <a:defRPr/>
              </a:pPr>
              <a:r>
                <a:rPr kumimoji="0" lang="en-US" sz="900" b="1" i="0" u="none" strike="noStrike" kern="0" cap="none" spc="0" normalizeH="0" baseline="0" noProof="0" dirty="0">
                  <a:ln>
                    <a:noFill/>
                  </a:ln>
                  <a:effectLst/>
                  <a:uLnTx/>
                  <a:uFillTx/>
                  <a:cs typeface="Arial" panose="020B0604020202020204" pitchFamily="34" charset="0"/>
                </a:rPr>
                <a:t>D</a:t>
              </a:r>
              <a:r>
                <a:rPr kumimoji="0" lang="en-US" sz="900" b="1" kern="0" dirty="0" err="1">
                  <a:cs typeface="Arial" panose="020B0604020202020204" pitchFamily="34" charset="0"/>
                </a:rPr>
                <a:t>ongguan</a:t>
              </a:r>
              <a:endParaRPr kumimoji="0" lang="en-US" sz="900" b="1" i="0" u="none" strike="noStrike" kern="0" cap="none" spc="0" normalizeH="0" baseline="0" noProof="0" dirty="0">
                <a:ln>
                  <a:noFill/>
                </a:ln>
                <a:effectLst/>
                <a:uLnTx/>
                <a:uFillTx/>
                <a:cs typeface="Arial" panose="020B0604020202020204" pitchFamily="34" charset="0"/>
              </a:endParaRPr>
            </a:p>
          </p:txBody>
        </p:sp>
      </p:grpSp>
      <p:grpSp>
        <p:nvGrpSpPr>
          <p:cNvPr id="24" name="Group 402"/>
          <p:cNvGrpSpPr/>
          <p:nvPr/>
        </p:nvGrpSpPr>
        <p:grpSpPr>
          <a:xfrm rot="729689">
            <a:off x="9175934" y="2593290"/>
            <a:ext cx="379525" cy="457774"/>
            <a:chOff x="573879" y="3737644"/>
            <a:chExt cx="1268950" cy="1269253"/>
          </a:xfrm>
        </p:grpSpPr>
        <p:sp>
          <p:nvSpPr>
            <p:cNvPr id="25" name="Oval 403"/>
            <p:cNvSpPr>
              <a:spLocks noChangeArrowheads="1"/>
            </p:cNvSpPr>
            <p:nvPr/>
          </p:nvSpPr>
          <p:spPr bwMode="auto">
            <a:xfrm flipH="1">
              <a:off x="573879" y="4727091"/>
              <a:ext cx="1268950" cy="279806"/>
            </a:xfrm>
            <a:prstGeom prst="ellipse">
              <a:avLst/>
            </a:prstGeom>
            <a:gradFill rotWithShape="1">
              <a:gsLst>
                <a:gs pos="0">
                  <a:srgbClr val="0D0D0D">
                    <a:alpha val="28000"/>
                  </a:srgbClr>
                </a:gs>
                <a:gs pos="100000">
                  <a:srgbClr val="9BC1FF">
                    <a:alpha val="0"/>
                  </a:srgbClr>
                </a:gs>
              </a:gsLst>
              <a:path path="shape">
                <a:fillToRect l="50000" t="50000" r="50000" b="50000"/>
              </a:path>
            </a:gradFill>
            <a:ln>
              <a:noFill/>
            </a:ln>
            <a:effectLst>
              <a:outerShdw blurRad="63500" dist="23000" dir="5400000" rotWithShape="0">
                <a:srgbClr val="000000">
                  <a:alpha val="29000"/>
                </a:srgbClr>
              </a:outerShdw>
            </a:effectLst>
          </p:spPr>
          <p:txBody>
            <a:bodyPr anchor="ctr"/>
            <a:lstStyle/>
            <a:p>
              <a:pPr algn="ctr">
                <a:defRPr/>
              </a:pPr>
              <a:endParaRPr lang="en-US" dirty="0">
                <a:solidFill>
                  <a:srgbClr val="FFFFFF"/>
                </a:solidFill>
                <a:latin typeface="Calibri" panose="020F0502020204030204" pitchFamily="34" charset="0"/>
              </a:endParaRPr>
            </a:p>
          </p:txBody>
        </p:sp>
        <p:grpSp>
          <p:nvGrpSpPr>
            <p:cNvPr id="26" name="Group 404"/>
            <p:cNvGrpSpPr/>
            <p:nvPr/>
          </p:nvGrpSpPr>
          <p:grpSpPr>
            <a:xfrm>
              <a:off x="778141" y="3737644"/>
              <a:ext cx="860425" cy="1193053"/>
              <a:chOff x="1007727" y="787823"/>
              <a:chExt cx="860425" cy="1193053"/>
            </a:xfrm>
          </p:grpSpPr>
          <p:sp>
            <p:nvSpPr>
              <p:cNvPr id="27" name="Freeform 6"/>
              <p:cNvSpPr>
                <a:spLocks noEditPoints="1"/>
              </p:cNvSpPr>
              <p:nvPr/>
            </p:nvSpPr>
            <p:spPr bwMode="auto">
              <a:xfrm>
                <a:off x="1007727" y="787823"/>
                <a:ext cx="860425" cy="1133475"/>
              </a:xfrm>
              <a:custGeom>
                <a:avLst/>
                <a:gdLst>
                  <a:gd name="T0" fmla="*/ 1136 w 2710"/>
                  <a:gd name="T1" fmla="*/ 341 h 3570"/>
                  <a:gd name="T2" fmla="*/ 843 w 2710"/>
                  <a:gd name="T3" fmla="*/ 463 h 3570"/>
                  <a:gd name="T4" fmla="*/ 607 w 2710"/>
                  <a:gd name="T5" fmla="*/ 666 h 3570"/>
                  <a:gd name="T6" fmla="*/ 442 w 2710"/>
                  <a:gd name="T7" fmla="*/ 933 h 3570"/>
                  <a:gd name="T8" fmla="*/ 365 w 2710"/>
                  <a:gd name="T9" fmla="*/ 1245 h 3570"/>
                  <a:gd name="T10" fmla="*/ 391 w 2710"/>
                  <a:gd name="T11" fmla="*/ 1573 h 3570"/>
                  <a:gd name="T12" fmla="*/ 514 w 2710"/>
                  <a:gd name="T13" fmla="*/ 1865 h 3570"/>
                  <a:gd name="T14" fmla="*/ 718 w 2710"/>
                  <a:gd name="T15" fmla="*/ 2102 h 3570"/>
                  <a:gd name="T16" fmla="*/ 984 w 2710"/>
                  <a:gd name="T17" fmla="*/ 2266 h 3570"/>
                  <a:gd name="T18" fmla="*/ 1297 w 2710"/>
                  <a:gd name="T19" fmla="*/ 2343 h 3570"/>
                  <a:gd name="T20" fmla="*/ 1625 w 2710"/>
                  <a:gd name="T21" fmla="*/ 2317 h 3570"/>
                  <a:gd name="T22" fmla="*/ 1918 w 2710"/>
                  <a:gd name="T23" fmla="*/ 2194 h 3570"/>
                  <a:gd name="T24" fmla="*/ 2154 w 2710"/>
                  <a:gd name="T25" fmla="*/ 1992 h 3570"/>
                  <a:gd name="T26" fmla="*/ 2319 w 2710"/>
                  <a:gd name="T27" fmla="*/ 1724 h 3570"/>
                  <a:gd name="T28" fmla="*/ 2396 w 2710"/>
                  <a:gd name="T29" fmla="*/ 1412 h 3570"/>
                  <a:gd name="T30" fmla="*/ 2369 w 2710"/>
                  <a:gd name="T31" fmla="*/ 1084 h 3570"/>
                  <a:gd name="T32" fmla="*/ 2247 w 2710"/>
                  <a:gd name="T33" fmla="*/ 793 h 3570"/>
                  <a:gd name="T34" fmla="*/ 2043 w 2710"/>
                  <a:gd name="T35" fmla="*/ 556 h 3570"/>
                  <a:gd name="T36" fmla="*/ 1777 w 2710"/>
                  <a:gd name="T37" fmla="*/ 391 h 3570"/>
                  <a:gd name="T38" fmla="*/ 1464 w 2710"/>
                  <a:gd name="T39" fmla="*/ 314 h 3570"/>
                  <a:gd name="T40" fmla="*/ 1540 w 2710"/>
                  <a:gd name="T41" fmla="*/ 13 h 3570"/>
                  <a:gd name="T42" fmla="*/ 1883 w 2710"/>
                  <a:gd name="T43" fmla="*/ 111 h 3570"/>
                  <a:gd name="T44" fmla="*/ 2183 w 2710"/>
                  <a:gd name="T45" fmla="*/ 294 h 3570"/>
                  <a:gd name="T46" fmla="*/ 2428 w 2710"/>
                  <a:gd name="T47" fmla="*/ 550 h 3570"/>
                  <a:gd name="T48" fmla="*/ 2604 w 2710"/>
                  <a:gd name="T49" fmla="*/ 863 h 3570"/>
                  <a:gd name="T50" fmla="*/ 2699 w 2710"/>
                  <a:gd name="T51" fmla="*/ 1222 h 3570"/>
                  <a:gd name="T52" fmla="*/ 2697 w 2710"/>
                  <a:gd name="T53" fmla="*/ 1613 h 3570"/>
                  <a:gd name="T54" fmla="*/ 2597 w 2710"/>
                  <a:gd name="T55" fmla="*/ 1983 h 3570"/>
                  <a:gd name="T56" fmla="*/ 2499 w 2710"/>
                  <a:gd name="T57" fmla="*/ 2186 h 3570"/>
                  <a:gd name="T58" fmla="*/ 2413 w 2710"/>
                  <a:gd name="T59" fmla="*/ 2344 h 3570"/>
                  <a:gd name="T60" fmla="*/ 2287 w 2710"/>
                  <a:gd name="T61" fmla="*/ 2528 h 3570"/>
                  <a:gd name="T62" fmla="*/ 2133 w 2710"/>
                  <a:gd name="T63" fmla="*/ 2724 h 3570"/>
                  <a:gd name="T64" fmla="*/ 1966 w 2710"/>
                  <a:gd name="T65" fmla="*/ 2923 h 3570"/>
                  <a:gd name="T66" fmla="*/ 1798 w 2710"/>
                  <a:gd name="T67" fmla="*/ 3112 h 3570"/>
                  <a:gd name="T68" fmla="*/ 1641 w 2710"/>
                  <a:gd name="T69" fmla="*/ 3283 h 3570"/>
                  <a:gd name="T70" fmla="*/ 1508 w 2710"/>
                  <a:gd name="T71" fmla="*/ 3423 h 3570"/>
                  <a:gd name="T72" fmla="*/ 1413 w 2710"/>
                  <a:gd name="T73" fmla="*/ 3522 h 3570"/>
                  <a:gd name="T74" fmla="*/ 1368 w 2710"/>
                  <a:gd name="T75" fmla="*/ 3568 h 3570"/>
                  <a:gd name="T76" fmla="*/ 1250 w 2710"/>
                  <a:gd name="T77" fmla="*/ 3450 h 3570"/>
                  <a:gd name="T78" fmla="*/ 1060 w 2710"/>
                  <a:gd name="T79" fmla="*/ 3241 h 3570"/>
                  <a:gd name="T80" fmla="*/ 848 w 2710"/>
                  <a:gd name="T81" fmla="*/ 2996 h 3570"/>
                  <a:gd name="T82" fmla="*/ 632 w 2710"/>
                  <a:gd name="T83" fmla="*/ 2735 h 3570"/>
                  <a:gd name="T84" fmla="*/ 431 w 2710"/>
                  <a:gd name="T85" fmla="*/ 2480 h 3570"/>
                  <a:gd name="T86" fmla="*/ 259 w 2710"/>
                  <a:gd name="T87" fmla="*/ 2245 h 3570"/>
                  <a:gd name="T88" fmla="*/ 147 w 2710"/>
                  <a:gd name="T89" fmla="*/ 2060 h 3570"/>
                  <a:gd name="T90" fmla="*/ 81 w 2710"/>
                  <a:gd name="T91" fmla="*/ 1896 h 3570"/>
                  <a:gd name="T92" fmla="*/ 3 w 2710"/>
                  <a:gd name="T93" fmla="*/ 1515 h 3570"/>
                  <a:gd name="T94" fmla="*/ 28 w 2710"/>
                  <a:gd name="T95" fmla="*/ 1129 h 3570"/>
                  <a:gd name="T96" fmla="*/ 144 w 2710"/>
                  <a:gd name="T97" fmla="*/ 780 h 3570"/>
                  <a:gd name="T98" fmla="*/ 338 w 2710"/>
                  <a:gd name="T99" fmla="*/ 480 h 3570"/>
                  <a:gd name="T100" fmla="*/ 598 w 2710"/>
                  <a:gd name="T101" fmla="*/ 241 h 3570"/>
                  <a:gd name="T102" fmla="*/ 911 w 2710"/>
                  <a:gd name="T103" fmla="*/ 78 h 3570"/>
                  <a:gd name="T104" fmla="*/ 1263 w 2710"/>
                  <a:gd name="T105"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10" h="3570">
                    <a:moveTo>
                      <a:pt x="1381" y="310"/>
                    </a:moveTo>
                    <a:lnTo>
                      <a:pt x="1297" y="314"/>
                    </a:lnTo>
                    <a:lnTo>
                      <a:pt x="1215" y="325"/>
                    </a:lnTo>
                    <a:lnTo>
                      <a:pt x="1136" y="341"/>
                    </a:lnTo>
                    <a:lnTo>
                      <a:pt x="1059" y="362"/>
                    </a:lnTo>
                    <a:lnTo>
                      <a:pt x="984" y="391"/>
                    </a:lnTo>
                    <a:lnTo>
                      <a:pt x="913" y="424"/>
                    </a:lnTo>
                    <a:lnTo>
                      <a:pt x="843" y="463"/>
                    </a:lnTo>
                    <a:lnTo>
                      <a:pt x="779" y="507"/>
                    </a:lnTo>
                    <a:lnTo>
                      <a:pt x="718" y="556"/>
                    </a:lnTo>
                    <a:lnTo>
                      <a:pt x="660" y="609"/>
                    </a:lnTo>
                    <a:lnTo>
                      <a:pt x="607" y="666"/>
                    </a:lnTo>
                    <a:lnTo>
                      <a:pt x="559" y="728"/>
                    </a:lnTo>
                    <a:lnTo>
                      <a:pt x="514" y="793"/>
                    </a:lnTo>
                    <a:lnTo>
                      <a:pt x="475" y="861"/>
                    </a:lnTo>
                    <a:lnTo>
                      <a:pt x="442" y="933"/>
                    </a:lnTo>
                    <a:lnTo>
                      <a:pt x="414" y="1007"/>
                    </a:lnTo>
                    <a:lnTo>
                      <a:pt x="391" y="1084"/>
                    </a:lnTo>
                    <a:lnTo>
                      <a:pt x="375" y="1164"/>
                    </a:lnTo>
                    <a:lnTo>
                      <a:pt x="365" y="1245"/>
                    </a:lnTo>
                    <a:lnTo>
                      <a:pt x="362" y="1328"/>
                    </a:lnTo>
                    <a:lnTo>
                      <a:pt x="365" y="1412"/>
                    </a:lnTo>
                    <a:lnTo>
                      <a:pt x="375" y="1494"/>
                    </a:lnTo>
                    <a:lnTo>
                      <a:pt x="391" y="1573"/>
                    </a:lnTo>
                    <a:lnTo>
                      <a:pt x="414" y="1651"/>
                    </a:lnTo>
                    <a:lnTo>
                      <a:pt x="442" y="1724"/>
                    </a:lnTo>
                    <a:lnTo>
                      <a:pt x="475" y="1797"/>
                    </a:lnTo>
                    <a:lnTo>
                      <a:pt x="514" y="1865"/>
                    </a:lnTo>
                    <a:lnTo>
                      <a:pt x="559" y="1930"/>
                    </a:lnTo>
                    <a:lnTo>
                      <a:pt x="607" y="1992"/>
                    </a:lnTo>
                    <a:lnTo>
                      <a:pt x="660" y="2049"/>
                    </a:lnTo>
                    <a:lnTo>
                      <a:pt x="718" y="2102"/>
                    </a:lnTo>
                    <a:lnTo>
                      <a:pt x="779" y="2151"/>
                    </a:lnTo>
                    <a:lnTo>
                      <a:pt x="843" y="2194"/>
                    </a:lnTo>
                    <a:lnTo>
                      <a:pt x="913" y="2233"/>
                    </a:lnTo>
                    <a:lnTo>
                      <a:pt x="984" y="2266"/>
                    </a:lnTo>
                    <a:lnTo>
                      <a:pt x="1059" y="2295"/>
                    </a:lnTo>
                    <a:lnTo>
                      <a:pt x="1136" y="2317"/>
                    </a:lnTo>
                    <a:lnTo>
                      <a:pt x="1215" y="2333"/>
                    </a:lnTo>
                    <a:lnTo>
                      <a:pt x="1297" y="2343"/>
                    </a:lnTo>
                    <a:lnTo>
                      <a:pt x="1381" y="2346"/>
                    </a:lnTo>
                    <a:lnTo>
                      <a:pt x="1464" y="2343"/>
                    </a:lnTo>
                    <a:lnTo>
                      <a:pt x="1546" y="2333"/>
                    </a:lnTo>
                    <a:lnTo>
                      <a:pt x="1625" y="2317"/>
                    </a:lnTo>
                    <a:lnTo>
                      <a:pt x="1702" y="2295"/>
                    </a:lnTo>
                    <a:lnTo>
                      <a:pt x="1777" y="2266"/>
                    </a:lnTo>
                    <a:lnTo>
                      <a:pt x="1848" y="2233"/>
                    </a:lnTo>
                    <a:lnTo>
                      <a:pt x="1918" y="2194"/>
                    </a:lnTo>
                    <a:lnTo>
                      <a:pt x="1983" y="2151"/>
                    </a:lnTo>
                    <a:lnTo>
                      <a:pt x="2043" y="2102"/>
                    </a:lnTo>
                    <a:lnTo>
                      <a:pt x="2101" y="2049"/>
                    </a:lnTo>
                    <a:lnTo>
                      <a:pt x="2154" y="1992"/>
                    </a:lnTo>
                    <a:lnTo>
                      <a:pt x="2203" y="1930"/>
                    </a:lnTo>
                    <a:lnTo>
                      <a:pt x="2247" y="1865"/>
                    </a:lnTo>
                    <a:lnTo>
                      <a:pt x="2286" y="1797"/>
                    </a:lnTo>
                    <a:lnTo>
                      <a:pt x="2319" y="1724"/>
                    </a:lnTo>
                    <a:lnTo>
                      <a:pt x="2348" y="1651"/>
                    </a:lnTo>
                    <a:lnTo>
                      <a:pt x="2369" y="1573"/>
                    </a:lnTo>
                    <a:lnTo>
                      <a:pt x="2386" y="1494"/>
                    </a:lnTo>
                    <a:lnTo>
                      <a:pt x="2396" y="1412"/>
                    </a:lnTo>
                    <a:lnTo>
                      <a:pt x="2400" y="1328"/>
                    </a:lnTo>
                    <a:lnTo>
                      <a:pt x="2396" y="1245"/>
                    </a:lnTo>
                    <a:lnTo>
                      <a:pt x="2386" y="1164"/>
                    </a:lnTo>
                    <a:lnTo>
                      <a:pt x="2369" y="1084"/>
                    </a:lnTo>
                    <a:lnTo>
                      <a:pt x="2348" y="1007"/>
                    </a:lnTo>
                    <a:lnTo>
                      <a:pt x="2319" y="933"/>
                    </a:lnTo>
                    <a:lnTo>
                      <a:pt x="2286" y="861"/>
                    </a:lnTo>
                    <a:lnTo>
                      <a:pt x="2247" y="793"/>
                    </a:lnTo>
                    <a:lnTo>
                      <a:pt x="2203" y="728"/>
                    </a:lnTo>
                    <a:lnTo>
                      <a:pt x="2154" y="666"/>
                    </a:lnTo>
                    <a:lnTo>
                      <a:pt x="2101" y="609"/>
                    </a:lnTo>
                    <a:lnTo>
                      <a:pt x="2043" y="556"/>
                    </a:lnTo>
                    <a:lnTo>
                      <a:pt x="1983" y="507"/>
                    </a:lnTo>
                    <a:lnTo>
                      <a:pt x="1918" y="463"/>
                    </a:lnTo>
                    <a:lnTo>
                      <a:pt x="1848" y="424"/>
                    </a:lnTo>
                    <a:lnTo>
                      <a:pt x="1777" y="391"/>
                    </a:lnTo>
                    <a:lnTo>
                      <a:pt x="1702" y="362"/>
                    </a:lnTo>
                    <a:lnTo>
                      <a:pt x="1625" y="341"/>
                    </a:lnTo>
                    <a:lnTo>
                      <a:pt x="1546" y="325"/>
                    </a:lnTo>
                    <a:lnTo>
                      <a:pt x="1464" y="314"/>
                    </a:lnTo>
                    <a:lnTo>
                      <a:pt x="1381" y="310"/>
                    </a:lnTo>
                    <a:close/>
                    <a:moveTo>
                      <a:pt x="1356" y="0"/>
                    </a:moveTo>
                    <a:lnTo>
                      <a:pt x="1448" y="3"/>
                    </a:lnTo>
                    <a:lnTo>
                      <a:pt x="1540" y="13"/>
                    </a:lnTo>
                    <a:lnTo>
                      <a:pt x="1629" y="29"/>
                    </a:lnTo>
                    <a:lnTo>
                      <a:pt x="1715" y="51"/>
                    </a:lnTo>
                    <a:lnTo>
                      <a:pt x="1801" y="78"/>
                    </a:lnTo>
                    <a:lnTo>
                      <a:pt x="1883" y="111"/>
                    </a:lnTo>
                    <a:lnTo>
                      <a:pt x="1962" y="149"/>
                    </a:lnTo>
                    <a:lnTo>
                      <a:pt x="2039" y="193"/>
                    </a:lnTo>
                    <a:lnTo>
                      <a:pt x="2113" y="241"/>
                    </a:lnTo>
                    <a:lnTo>
                      <a:pt x="2183" y="294"/>
                    </a:lnTo>
                    <a:lnTo>
                      <a:pt x="2250" y="353"/>
                    </a:lnTo>
                    <a:lnTo>
                      <a:pt x="2314" y="414"/>
                    </a:lnTo>
                    <a:lnTo>
                      <a:pt x="2373" y="480"/>
                    </a:lnTo>
                    <a:lnTo>
                      <a:pt x="2428" y="550"/>
                    </a:lnTo>
                    <a:lnTo>
                      <a:pt x="2479" y="623"/>
                    </a:lnTo>
                    <a:lnTo>
                      <a:pt x="2525" y="700"/>
                    </a:lnTo>
                    <a:lnTo>
                      <a:pt x="2567" y="780"/>
                    </a:lnTo>
                    <a:lnTo>
                      <a:pt x="2604" y="863"/>
                    </a:lnTo>
                    <a:lnTo>
                      <a:pt x="2636" y="950"/>
                    </a:lnTo>
                    <a:lnTo>
                      <a:pt x="2662" y="1039"/>
                    </a:lnTo>
                    <a:lnTo>
                      <a:pt x="2683" y="1129"/>
                    </a:lnTo>
                    <a:lnTo>
                      <a:pt x="2699" y="1222"/>
                    </a:lnTo>
                    <a:lnTo>
                      <a:pt x="2707" y="1318"/>
                    </a:lnTo>
                    <a:lnTo>
                      <a:pt x="2710" y="1414"/>
                    </a:lnTo>
                    <a:lnTo>
                      <a:pt x="2707" y="1515"/>
                    </a:lnTo>
                    <a:lnTo>
                      <a:pt x="2697" y="1613"/>
                    </a:lnTo>
                    <a:lnTo>
                      <a:pt x="2681" y="1709"/>
                    </a:lnTo>
                    <a:lnTo>
                      <a:pt x="2658" y="1803"/>
                    </a:lnTo>
                    <a:lnTo>
                      <a:pt x="2630" y="1894"/>
                    </a:lnTo>
                    <a:lnTo>
                      <a:pt x="2597" y="1983"/>
                    </a:lnTo>
                    <a:lnTo>
                      <a:pt x="2557" y="2068"/>
                    </a:lnTo>
                    <a:lnTo>
                      <a:pt x="2512" y="2151"/>
                    </a:lnTo>
                    <a:lnTo>
                      <a:pt x="2507" y="2168"/>
                    </a:lnTo>
                    <a:lnTo>
                      <a:pt x="2499" y="2186"/>
                    </a:lnTo>
                    <a:lnTo>
                      <a:pt x="2483" y="2223"/>
                    </a:lnTo>
                    <a:lnTo>
                      <a:pt x="2462" y="2262"/>
                    </a:lnTo>
                    <a:lnTo>
                      <a:pt x="2439" y="2302"/>
                    </a:lnTo>
                    <a:lnTo>
                      <a:pt x="2413" y="2344"/>
                    </a:lnTo>
                    <a:lnTo>
                      <a:pt x="2384" y="2389"/>
                    </a:lnTo>
                    <a:lnTo>
                      <a:pt x="2354" y="2434"/>
                    </a:lnTo>
                    <a:lnTo>
                      <a:pt x="2322" y="2481"/>
                    </a:lnTo>
                    <a:lnTo>
                      <a:pt x="2287" y="2528"/>
                    </a:lnTo>
                    <a:lnTo>
                      <a:pt x="2250" y="2576"/>
                    </a:lnTo>
                    <a:lnTo>
                      <a:pt x="2212" y="2624"/>
                    </a:lnTo>
                    <a:lnTo>
                      <a:pt x="2173" y="2674"/>
                    </a:lnTo>
                    <a:lnTo>
                      <a:pt x="2133" y="2724"/>
                    </a:lnTo>
                    <a:lnTo>
                      <a:pt x="2092" y="2774"/>
                    </a:lnTo>
                    <a:lnTo>
                      <a:pt x="2051" y="2824"/>
                    </a:lnTo>
                    <a:lnTo>
                      <a:pt x="2009" y="2873"/>
                    </a:lnTo>
                    <a:lnTo>
                      <a:pt x="1966" y="2923"/>
                    </a:lnTo>
                    <a:lnTo>
                      <a:pt x="1924" y="2972"/>
                    </a:lnTo>
                    <a:lnTo>
                      <a:pt x="1881" y="3019"/>
                    </a:lnTo>
                    <a:lnTo>
                      <a:pt x="1840" y="3067"/>
                    </a:lnTo>
                    <a:lnTo>
                      <a:pt x="1798" y="3112"/>
                    </a:lnTo>
                    <a:lnTo>
                      <a:pt x="1757" y="3158"/>
                    </a:lnTo>
                    <a:lnTo>
                      <a:pt x="1717" y="3201"/>
                    </a:lnTo>
                    <a:lnTo>
                      <a:pt x="1678" y="3243"/>
                    </a:lnTo>
                    <a:lnTo>
                      <a:pt x="1641" y="3283"/>
                    </a:lnTo>
                    <a:lnTo>
                      <a:pt x="1605" y="3321"/>
                    </a:lnTo>
                    <a:lnTo>
                      <a:pt x="1571" y="3358"/>
                    </a:lnTo>
                    <a:lnTo>
                      <a:pt x="1539" y="3392"/>
                    </a:lnTo>
                    <a:lnTo>
                      <a:pt x="1508" y="3423"/>
                    </a:lnTo>
                    <a:lnTo>
                      <a:pt x="1480" y="3452"/>
                    </a:lnTo>
                    <a:lnTo>
                      <a:pt x="1455" y="3478"/>
                    </a:lnTo>
                    <a:lnTo>
                      <a:pt x="1433" y="3502"/>
                    </a:lnTo>
                    <a:lnTo>
                      <a:pt x="1413" y="3522"/>
                    </a:lnTo>
                    <a:lnTo>
                      <a:pt x="1397" y="3539"/>
                    </a:lnTo>
                    <a:lnTo>
                      <a:pt x="1383" y="3553"/>
                    </a:lnTo>
                    <a:lnTo>
                      <a:pt x="1373" y="3562"/>
                    </a:lnTo>
                    <a:lnTo>
                      <a:pt x="1368" y="3568"/>
                    </a:lnTo>
                    <a:lnTo>
                      <a:pt x="1365" y="3570"/>
                    </a:lnTo>
                    <a:lnTo>
                      <a:pt x="1330" y="3534"/>
                    </a:lnTo>
                    <a:lnTo>
                      <a:pt x="1291" y="3494"/>
                    </a:lnTo>
                    <a:lnTo>
                      <a:pt x="1250" y="3450"/>
                    </a:lnTo>
                    <a:lnTo>
                      <a:pt x="1205" y="3402"/>
                    </a:lnTo>
                    <a:lnTo>
                      <a:pt x="1159" y="3351"/>
                    </a:lnTo>
                    <a:lnTo>
                      <a:pt x="1110" y="3297"/>
                    </a:lnTo>
                    <a:lnTo>
                      <a:pt x="1060" y="3241"/>
                    </a:lnTo>
                    <a:lnTo>
                      <a:pt x="1008" y="3182"/>
                    </a:lnTo>
                    <a:lnTo>
                      <a:pt x="956" y="3121"/>
                    </a:lnTo>
                    <a:lnTo>
                      <a:pt x="902" y="3059"/>
                    </a:lnTo>
                    <a:lnTo>
                      <a:pt x="848" y="2996"/>
                    </a:lnTo>
                    <a:lnTo>
                      <a:pt x="794" y="2931"/>
                    </a:lnTo>
                    <a:lnTo>
                      <a:pt x="740" y="2866"/>
                    </a:lnTo>
                    <a:lnTo>
                      <a:pt x="685" y="2800"/>
                    </a:lnTo>
                    <a:lnTo>
                      <a:pt x="632" y="2735"/>
                    </a:lnTo>
                    <a:lnTo>
                      <a:pt x="579" y="2670"/>
                    </a:lnTo>
                    <a:lnTo>
                      <a:pt x="528" y="2605"/>
                    </a:lnTo>
                    <a:lnTo>
                      <a:pt x="479" y="2541"/>
                    </a:lnTo>
                    <a:lnTo>
                      <a:pt x="431" y="2480"/>
                    </a:lnTo>
                    <a:lnTo>
                      <a:pt x="385" y="2418"/>
                    </a:lnTo>
                    <a:lnTo>
                      <a:pt x="342" y="2359"/>
                    </a:lnTo>
                    <a:lnTo>
                      <a:pt x="302" y="2303"/>
                    </a:lnTo>
                    <a:lnTo>
                      <a:pt x="259" y="2245"/>
                    </a:lnTo>
                    <a:lnTo>
                      <a:pt x="220" y="2184"/>
                    </a:lnTo>
                    <a:lnTo>
                      <a:pt x="183" y="2121"/>
                    </a:lnTo>
                    <a:lnTo>
                      <a:pt x="163" y="2089"/>
                    </a:lnTo>
                    <a:lnTo>
                      <a:pt x="147" y="2060"/>
                    </a:lnTo>
                    <a:lnTo>
                      <a:pt x="134" y="2032"/>
                    </a:lnTo>
                    <a:lnTo>
                      <a:pt x="123" y="2007"/>
                    </a:lnTo>
                    <a:lnTo>
                      <a:pt x="116" y="1985"/>
                    </a:lnTo>
                    <a:lnTo>
                      <a:pt x="81" y="1896"/>
                    </a:lnTo>
                    <a:lnTo>
                      <a:pt x="53" y="1804"/>
                    </a:lnTo>
                    <a:lnTo>
                      <a:pt x="30" y="1710"/>
                    </a:lnTo>
                    <a:lnTo>
                      <a:pt x="14" y="1613"/>
                    </a:lnTo>
                    <a:lnTo>
                      <a:pt x="3" y="1515"/>
                    </a:lnTo>
                    <a:lnTo>
                      <a:pt x="0" y="1414"/>
                    </a:lnTo>
                    <a:lnTo>
                      <a:pt x="3" y="1318"/>
                    </a:lnTo>
                    <a:lnTo>
                      <a:pt x="13" y="1222"/>
                    </a:lnTo>
                    <a:lnTo>
                      <a:pt x="28" y="1129"/>
                    </a:lnTo>
                    <a:lnTo>
                      <a:pt x="49" y="1039"/>
                    </a:lnTo>
                    <a:lnTo>
                      <a:pt x="75" y="950"/>
                    </a:lnTo>
                    <a:lnTo>
                      <a:pt x="107" y="863"/>
                    </a:lnTo>
                    <a:lnTo>
                      <a:pt x="144" y="780"/>
                    </a:lnTo>
                    <a:lnTo>
                      <a:pt x="185" y="700"/>
                    </a:lnTo>
                    <a:lnTo>
                      <a:pt x="232" y="623"/>
                    </a:lnTo>
                    <a:lnTo>
                      <a:pt x="283" y="550"/>
                    </a:lnTo>
                    <a:lnTo>
                      <a:pt x="338" y="480"/>
                    </a:lnTo>
                    <a:lnTo>
                      <a:pt x="397" y="414"/>
                    </a:lnTo>
                    <a:lnTo>
                      <a:pt x="460" y="353"/>
                    </a:lnTo>
                    <a:lnTo>
                      <a:pt x="527" y="294"/>
                    </a:lnTo>
                    <a:lnTo>
                      <a:pt x="598" y="241"/>
                    </a:lnTo>
                    <a:lnTo>
                      <a:pt x="671" y="193"/>
                    </a:lnTo>
                    <a:lnTo>
                      <a:pt x="748" y="149"/>
                    </a:lnTo>
                    <a:lnTo>
                      <a:pt x="828" y="111"/>
                    </a:lnTo>
                    <a:lnTo>
                      <a:pt x="911" y="78"/>
                    </a:lnTo>
                    <a:lnTo>
                      <a:pt x="995" y="51"/>
                    </a:lnTo>
                    <a:lnTo>
                      <a:pt x="1083" y="29"/>
                    </a:lnTo>
                    <a:lnTo>
                      <a:pt x="1172" y="13"/>
                    </a:lnTo>
                    <a:lnTo>
                      <a:pt x="1263" y="3"/>
                    </a:lnTo>
                    <a:lnTo>
                      <a:pt x="1356" y="0"/>
                    </a:lnTo>
                    <a:close/>
                  </a:path>
                </a:pathLst>
              </a:custGeom>
              <a:gradFill>
                <a:gsLst>
                  <a:gs pos="0">
                    <a:srgbClr val="FF0000">
                      <a:shade val="30000"/>
                      <a:satMod val="115000"/>
                    </a:srgbClr>
                  </a:gs>
                  <a:gs pos="50000">
                    <a:srgbClr val="FF0000">
                      <a:shade val="67500"/>
                      <a:satMod val="115000"/>
                    </a:srgbClr>
                  </a:gs>
                  <a:gs pos="100000">
                    <a:srgbClr val="FF0000">
                      <a:shade val="100000"/>
                      <a:satMod val="115000"/>
                    </a:srgbClr>
                  </a:gs>
                </a:gsLst>
                <a:lin ang="16200000" scaled="1"/>
              </a:gradFill>
              <a:ln w="0">
                <a:noFill/>
                <a:prstDash val="solid"/>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id-ID">
                  <a:solidFill>
                    <a:prstClr val="black"/>
                  </a:solidFill>
                </a:endParaRPr>
              </a:p>
            </p:txBody>
          </p:sp>
          <p:sp>
            <p:nvSpPr>
              <p:cNvPr id="28" name="Freeform 6"/>
              <p:cNvSpPr/>
              <p:nvPr/>
            </p:nvSpPr>
            <p:spPr bwMode="auto">
              <a:xfrm>
                <a:off x="1234550" y="1112857"/>
                <a:ext cx="405026" cy="229148"/>
              </a:xfrm>
              <a:custGeom>
                <a:avLst/>
                <a:gdLst>
                  <a:gd name="T0" fmla="*/ 112 w 479"/>
                  <a:gd name="T1" fmla="*/ 2 h 271"/>
                  <a:gd name="T2" fmla="*/ 149 w 479"/>
                  <a:gd name="T3" fmla="*/ 11 h 271"/>
                  <a:gd name="T4" fmla="*/ 227 w 479"/>
                  <a:gd name="T5" fmla="*/ 30 h 271"/>
                  <a:gd name="T6" fmla="*/ 321 w 479"/>
                  <a:gd name="T7" fmla="*/ 33 h 271"/>
                  <a:gd name="T8" fmla="*/ 381 w 479"/>
                  <a:gd name="T9" fmla="*/ 16 h 271"/>
                  <a:gd name="T10" fmla="*/ 414 w 479"/>
                  <a:gd name="T11" fmla="*/ 14 h 271"/>
                  <a:gd name="T12" fmla="*/ 449 w 479"/>
                  <a:gd name="T13" fmla="*/ 21 h 271"/>
                  <a:gd name="T14" fmla="*/ 473 w 479"/>
                  <a:gd name="T15" fmla="*/ 42 h 271"/>
                  <a:gd name="T16" fmla="*/ 475 w 479"/>
                  <a:gd name="T17" fmla="*/ 81 h 271"/>
                  <a:gd name="T18" fmla="*/ 445 w 479"/>
                  <a:gd name="T19" fmla="*/ 107 h 271"/>
                  <a:gd name="T20" fmla="*/ 363 w 479"/>
                  <a:gd name="T21" fmla="*/ 136 h 271"/>
                  <a:gd name="T22" fmla="*/ 377 w 479"/>
                  <a:gd name="T23" fmla="*/ 194 h 271"/>
                  <a:gd name="T24" fmla="*/ 377 w 479"/>
                  <a:gd name="T25" fmla="*/ 236 h 271"/>
                  <a:gd name="T26" fmla="*/ 370 w 479"/>
                  <a:gd name="T27" fmla="*/ 260 h 271"/>
                  <a:gd name="T28" fmla="*/ 348 w 479"/>
                  <a:gd name="T29" fmla="*/ 271 h 271"/>
                  <a:gd name="T30" fmla="*/ 325 w 479"/>
                  <a:gd name="T31" fmla="*/ 259 h 271"/>
                  <a:gd name="T32" fmla="*/ 309 w 479"/>
                  <a:gd name="T33" fmla="*/ 240 h 271"/>
                  <a:gd name="T34" fmla="*/ 273 w 479"/>
                  <a:gd name="T35" fmla="*/ 192 h 271"/>
                  <a:gd name="T36" fmla="*/ 177 w 479"/>
                  <a:gd name="T37" fmla="*/ 191 h 271"/>
                  <a:gd name="T38" fmla="*/ 82 w 479"/>
                  <a:gd name="T39" fmla="*/ 217 h 271"/>
                  <a:gd name="T40" fmla="*/ 49 w 479"/>
                  <a:gd name="T41" fmla="*/ 224 h 271"/>
                  <a:gd name="T42" fmla="*/ 18 w 479"/>
                  <a:gd name="T43" fmla="*/ 222 h 271"/>
                  <a:gd name="T44" fmla="*/ 4 w 479"/>
                  <a:gd name="T45" fmla="*/ 203 h 271"/>
                  <a:gd name="T46" fmla="*/ 18 w 479"/>
                  <a:gd name="T47" fmla="*/ 184 h 271"/>
                  <a:gd name="T48" fmla="*/ 23 w 479"/>
                  <a:gd name="T49" fmla="*/ 173 h 271"/>
                  <a:gd name="T50" fmla="*/ 14 w 479"/>
                  <a:gd name="T51" fmla="*/ 161 h 271"/>
                  <a:gd name="T52" fmla="*/ 4 w 479"/>
                  <a:gd name="T53" fmla="*/ 143 h 271"/>
                  <a:gd name="T54" fmla="*/ 4 w 479"/>
                  <a:gd name="T55" fmla="*/ 117 h 271"/>
                  <a:gd name="T56" fmla="*/ 23 w 479"/>
                  <a:gd name="T57" fmla="*/ 109 h 271"/>
                  <a:gd name="T58" fmla="*/ 46 w 479"/>
                  <a:gd name="T59" fmla="*/ 115 h 271"/>
                  <a:gd name="T60" fmla="*/ 60 w 479"/>
                  <a:gd name="T61" fmla="*/ 124 h 271"/>
                  <a:gd name="T62" fmla="*/ 74 w 479"/>
                  <a:gd name="T63" fmla="*/ 136 h 271"/>
                  <a:gd name="T64" fmla="*/ 133 w 479"/>
                  <a:gd name="T65" fmla="*/ 96 h 271"/>
                  <a:gd name="T66" fmla="*/ 102 w 479"/>
                  <a:gd name="T67" fmla="*/ 77 h 271"/>
                  <a:gd name="T68" fmla="*/ 72 w 479"/>
                  <a:gd name="T69" fmla="*/ 53 h 271"/>
                  <a:gd name="T70" fmla="*/ 61 w 479"/>
                  <a:gd name="T71" fmla="*/ 28 h 271"/>
                  <a:gd name="T72" fmla="*/ 79 w 479"/>
                  <a:gd name="T73" fmla="*/ 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271">
                    <a:moveTo>
                      <a:pt x="95" y="0"/>
                    </a:moveTo>
                    <a:lnTo>
                      <a:pt x="112" y="2"/>
                    </a:lnTo>
                    <a:lnTo>
                      <a:pt x="131" y="5"/>
                    </a:lnTo>
                    <a:lnTo>
                      <a:pt x="149" y="11"/>
                    </a:lnTo>
                    <a:lnTo>
                      <a:pt x="164" y="16"/>
                    </a:lnTo>
                    <a:lnTo>
                      <a:pt x="227" y="30"/>
                    </a:lnTo>
                    <a:lnTo>
                      <a:pt x="290" y="47"/>
                    </a:lnTo>
                    <a:lnTo>
                      <a:pt x="321" y="33"/>
                    </a:lnTo>
                    <a:lnTo>
                      <a:pt x="349" y="21"/>
                    </a:lnTo>
                    <a:lnTo>
                      <a:pt x="381" y="16"/>
                    </a:lnTo>
                    <a:lnTo>
                      <a:pt x="396" y="14"/>
                    </a:lnTo>
                    <a:lnTo>
                      <a:pt x="414" y="14"/>
                    </a:lnTo>
                    <a:lnTo>
                      <a:pt x="431" y="16"/>
                    </a:lnTo>
                    <a:lnTo>
                      <a:pt x="449" y="21"/>
                    </a:lnTo>
                    <a:lnTo>
                      <a:pt x="463" y="30"/>
                    </a:lnTo>
                    <a:lnTo>
                      <a:pt x="473" y="42"/>
                    </a:lnTo>
                    <a:lnTo>
                      <a:pt x="479" y="61"/>
                    </a:lnTo>
                    <a:lnTo>
                      <a:pt x="475" y="81"/>
                    </a:lnTo>
                    <a:lnTo>
                      <a:pt x="463" y="96"/>
                    </a:lnTo>
                    <a:lnTo>
                      <a:pt x="445" y="107"/>
                    </a:lnTo>
                    <a:lnTo>
                      <a:pt x="405" y="124"/>
                    </a:lnTo>
                    <a:lnTo>
                      <a:pt x="363" y="136"/>
                    </a:lnTo>
                    <a:lnTo>
                      <a:pt x="370" y="164"/>
                    </a:lnTo>
                    <a:lnTo>
                      <a:pt x="377" y="194"/>
                    </a:lnTo>
                    <a:lnTo>
                      <a:pt x="379" y="222"/>
                    </a:lnTo>
                    <a:lnTo>
                      <a:pt x="377" y="236"/>
                    </a:lnTo>
                    <a:lnTo>
                      <a:pt x="376" y="248"/>
                    </a:lnTo>
                    <a:lnTo>
                      <a:pt x="370" y="260"/>
                    </a:lnTo>
                    <a:lnTo>
                      <a:pt x="360" y="269"/>
                    </a:lnTo>
                    <a:lnTo>
                      <a:pt x="348" y="271"/>
                    </a:lnTo>
                    <a:lnTo>
                      <a:pt x="335" y="267"/>
                    </a:lnTo>
                    <a:lnTo>
                      <a:pt x="325" y="259"/>
                    </a:lnTo>
                    <a:lnTo>
                      <a:pt x="316" y="250"/>
                    </a:lnTo>
                    <a:lnTo>
                      <a:pt x="309" y="240"/>
                    </a:lnTo>
                    <a:lnTo>
                      <a:pt x="292" y="215"/>
                    </a:lnTo>
                    <a:lnTo>
                      <a:pt x="273" y="192"/>
                    </a:lnTo>
                    <a:lnTo>
                      <a:pt x="255" y="166"/>
                    </a:lnTo>
                    <a:lnTo>
                      <a:pt x="177" y="191"/>
                    </a:lnTo>
                    <a:lnTo>
                      <a:pt x="96" y="213"/>
                    </a:lnTo>
                    <a:lnTo>
                      <a:pt x="82" y="217"/>
                    </a:lnTo>
                    <a:lnTo>
                      <a:pt x="65" y="220"/>
                    </a:lnTo>
                    <a:lnTo>
                      <a:pt x="49" y="224"/>
                    </a:lnTo>
                    <a:lnTo>
                      <a:pt x="33" y="226"/>
                    </a:lnTo>
                    <a:lnTo>
                      <a:pt x="18" y="222"/>
                    </a:lnTo>
                    <a:lnTo>
                      <a:pt x="7" y="213"/>
                    </a:lnTo>
                    <a:lnTo>
                      <a:pt x="4" y="203"/>
                    </a:lnTo>
                    <a:lnTo>
                      <a:pt x="9" y="192"/>
                    </a:lnTo>
                    <a:lnTo>
                      <a:pt x="18" y="184"/>
                    </a:lnTo>
                    <a:lnTo>
                      <a:pt x="28" y="178"/>
                    </a:lnTo>
                    <a:lnTo>
                      <a:pt x="23" y="173"/>
                    </a:lnTo>
                    <a:lnTo>
                      <a:pt x="19" y="166"/>
                    </a:lnTo>
                    <a:lnTo>
                      <a:pt x="14" y="161"/>
                    </a:lnTo>
                    <a:lnTo>
                      <a:pt x="11" y="154"/>
                    </a:lnTo>
                    <a:lnTo>
                      <a:pt x="4" y="143"/>
                    </a:lnTo>
                    <a:lnTo>
                      <a:pt x="0" y="129"/>
                    </a:lnTo>
                    <a:lnTo>
                      <a:pt x="4" y="117"/>
                    </a:lnTo>
                    <a:lnTo>
                      <a:pt x="12" y="110"/>
                    </a:lnTo>
                    <a:lnTo>
                      <a:pt x="23" y="109"/>
                    </a:lnTo>
                    <a:lnTo>
                      <a:pt x="35" y="112"/>
                    </a:lnTo>
                    <a:lnTo>
                      <a:pt x="46" y="115"/>
                    </a:lnTo>
                    <a:lnTo>
                      <a:pt x="53" y="121"/>
                    </a:lnTo>
                    <a:lnTo>
                      <a:pt x="60" y="124"/>
                    </a:lnTo>
                    <a:lnTo>
                      <a:pt x="67" y="131"/>
                    </a:lnTo>
                    <a:lnTo>
                      <a:pt x="74" y="136"/>
                    </a:lnTo>
                    <a:lnTo>
                      <a:pt x="145" y="103"/>
                    </a:lnTo>
                    <a:lnTo>
                      <a:pt x="133" y="96"/>
                    </a:lnTo>
                    <a:lnTo>
                      <a:pt x="117" y="88"/>
                    </a:lnTo>
                    <a:lnTo>
                      <a:pt x="102" y="77"/>
                    </a:lnTo>
                    <a:lnTo>
                      <a:pt x="86" y="65"/>
                    </a:lnTo>
                    <a:lnTo>
                      <a:pt x="72" y="53"/>
                    </a:lnTo>
                    <a:lnTo>
                      <a:pt x="63" y="40"/>
                    </a:lnTo>
                    <a:lnTo>
                      <a:pt x="61" y="28"/>
                    </a:lnTo>
                    <a:lnTo>
                      <a:pt x="65" y="16"/>
                    </a:lnTo>
                    <a:lnTo>
                      <a:pt x="79" y="5"/>
                    </a:lnTo>
                    <a:lnTo>
                      <a:pt x="95" y="0"/>
                    </a:lnTo>
                    <a:close/>
                  </a:path>
                </a:pathLst>
              </a:custGeom>
              <a:gradFill>
                <a:gsLst>
                  <a:gs pos="0">
                    <a:srgbClr val="FF0000">
                      <a:shade val="30000"/>
                      <a:satMod val="115000"/>
                    </a:srgbClr>
                  </a:gs>
                  <a:gs pos="50000">
                    <a:srgbClr val="FF0000">
                      <a:shade val="67500"/>
                      <a:satMod val="115000"/>
                    </a:srgbClr>
                  </a:gs>
                  <a:gs pos="100000">
                    <a:srgbClr val="FF0000">
                      <a:shade val="100000"/>
                      <a:satMod val="115000"/>
                    </a:srgbClr>
                  </a:gs>
                </a:gsLst>
                <a:lin ang="16200000" scaled="1"/>
              </a:gradFill>
              <a:ln w="0">
                <a:noFill/>
                <a:prstDash val="solid"/>
                <a:round/>
              </a:ln>
            </p:spPr>
            <p:txBody>
              <a:bodyPr vert="horz" wrap="square" lIns="91440" tIns="45720" rIns="91440" bIns="45720" numCol="1" anchor="t" anchorCtr="0" compatLnSpc="1"/>
              <a:lstStyle/>
              <a:p>
                <a:endParaRPr lang="id-ID">
                  <a:solidFill>
                    <a:prstClr val="black"/>
                  </a:solidFill>
                </a:endParaRPr>
              </a:p>
            </p:txBody>
          </p:sp>
          <p:sp>
            <p:nvSpPr>
              <p:cNvPr id="29" name="Line 12"/>
              <p:cNvSpPr>
                <a:spLocks noChangeShapeType="1"/>
              </p:cNvSpPr>
              <p:nvPr/>
            </p:nvSpPr>
            <p:spPr bwMode="auto">
              <a:xfrm>
                <a:off x="1476071" y="1980876"/>
                <a:ext cx="0" cy="0"/>
              </a:xfrm>
              <a:prstGeom prst="line">
                <a:avLst/>
              </a:prstGeom>
              <a:noFill/>
              <a:ln w="0">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a:solidFill>
                    <a:prstClr val="black"/>
                  </a:solidFill>
                </a:endParaRPr>
              </a:p>
            </p:txBody>
          </p:sp>
        </p:grpSp>
      </p:grpSp>
      <p:grpSp>
        <p:nvGrpSpPr>
          <p:cNvPr id="30" name="Group 402"/>
          <p:cNvGrpSpPr/>
          <p:nvPr/>
        </p:nvGrpSpPr>
        <p:grpSpPr>
          <a:xfrm rot="729689">
            <a:off x="8772598" y="2607506"/>
            <a:ext cx="379525" cy="457774"/>
            <a:chOff x="573879" y="3737644"/>
            <a:chExt cx="1268950" cy="1269253"/>
          </a:xfrm>
        </p:grpSpPr>
        <p:sp>
          <p:nvSpPr>
            <p:cNvPr id="31" name="Oval 403"/>
            <p:cNvSpPr>
              <a:spLocks noChangeArrowheads="1"/>
            </p:cNvSpPr>
            <p:nvPr/>
          </p:nvSpPr>
          <p:spPr bwMode="auto">
            <a:xfrm flipH="1">
              <a:off x="573879" y="4727091"/>
              <a:ext cx="1268950" cy="279806"/>
            </a:xfrm>
            <a:prstGeom prst="ellipse">
              <a:avLst/>
            </a:prstGeom>
            <a:gradFill rotWithShape="1">
              <a:gsLst>
                <a:gs pos="0">
                  <a:srgbClr val="0D0D0D">
                    <a:alpha val="28000"/>
                  </a:srgbClr>
                </a:gs>
                <a:gs pos="100000">
                  <a:srgbClr val="9BC1FF">
                    <a:alpha val="0"/>
                  </a:srgbClr>
                </a:gs>
              </a:gsLst>
              <a:path path="shape">
                <a:fillToRect l="50000" t="50000" r="50000" b="50000"/>
              </a:path>
            </a:gradFill>
            <a:ln>
              <a:noFill/>
            </a:ln>
            <a:effectLst>
              <a:outerShdw blurRad="63500" dist="23000" dir="5400000" rotWithShape="0">
                <a:srgbClr val="000000">
                  <a:alpha val="29000"/>
                </a:srgbClr>
              </a:outerShdw>
            </a:effectLst>
          </p:spPr>
          <p:txBody>
            <a:bodyPr anchor="ctr"/>
            <a:lstStyle/>
            <a:p>
              <a:pPr algn="ctr">
                <a:defRPr/>
              </a:pPr>
              <a:endParaRPr lang="en-US" dirty="0">
                <a:solidFill>
                  <a:srgbClr val="FFFFFF"/>
                </a:solidFill>
                <a:latin typeface="Calibri" panose="020F0502020204030204" pitchFamily="34" charset="0"/>
              </a:endParaRPr>
            </a:p>
          </p:txBody>
        </p:sp>
        <p:grpSp>
          <p:nvGrpSpPr>
            <p:cNvPr id="32" name="Group 404"/>
            <p:cNvGrpSpPr/>
            <p:nvPr/>
          </p:nvGrpSpPr>
          <p:grpSpPr>
            <a:xfrm>
              <a:off x="778141" y="3737644"/>
              <a:ext cx="860425" cy="1193053"/>
              <a:chOff x="1007727" y="787823"/>
              <a:chExt cx="860425" cy="1193053"/>
            </a:xfrm>
          </p:grpSpPr>
          <p:sp>
            <p:nvSpPr>
              <p:cNvPr id="33" name="Freeform 6"/>
              <p:cNvSpPr>
                <a:spLocks noEditPoints="1"/>
              </p:cNvSpPr>
              <p:nvPr/>
            </p:nvSpPr>
            <p:spPr bwMode="auto">
              <a:xfrm>
                <a:off x="1007727" y="787823"/>
                <a:ext cx="860425" cy="1133475"/>
              </a:xfrm>
              <a:custGeom>
                <a:avLst/>
                <a:gdLst>
                  <a:gd name="T0" fmla="*/ 1136 w 2710"/>
                  <a:gd name="T1" fmla="*/ 341 h 3570"/>
                  <a:gd name="T2" fmla="*/ 843 w 2710"/>
                  <a:gd name="T3" fmla="*/ 463 h 3570"/>
                  <a:gd name="T4" fmla="*/ 607 w 2710"/>
                  <a:gd name="T5" fmla="*/ 666 h 3570"/>
                  <a:gd name="T6" fmla="*/ 442 w 2710"/>
                  <a:gd name="T7" fmla="*/ 933 h 3570"/>
                  <a:gd name="T8" fmla="*/ 365 w 2710"/>
                  <a:gd name="T9" fmla="*/ 1245 h 3570"/>
                  <a:gd name="T10" fmla="*/ 391 w 2710"/>
                  <a:gd name="T11" fmla="*/ 1573 h 3570"/>
                  <a:gd name="T12" fmla="*/ 514 w 2710"/>
                  <a:gd name="T13" fmla="*/ 1865 h 3570"/>
                  <a:gd name="T14" fmla="*/ 718 w 2710"/>
                  <a:gd name="T15" fmla="*/ 2102 h 3570"/>
                  <a:gd name="T16" fmla="*/ 984 w 2710"/>
                  <a:gd name="T17" fmla="*/ 2266 h 3570"/>
                  <a:gd name="T18" fmla="*/ 1297 w 2710"/>
                  <a:gd name="T19" fmla="*/ 2343 h 3570"/>
                  <a:gd name="T20" fmla="*/ 1625 w 2710"/>
                  <a:gd name="T21" fmla="*/ 2317 h 3570"/>
                  <a:gd name="T22" fmla="*/ 1918 w 2710"/>
                  <a:gd name="T23" fmla="*/ 2194 h 3570"/>
                  <a:gd name="T24" fmla="*/ 2154 w 2710"/>
                  <a:gd name="T25" fmla="*/ 1992 h 3570"/>
                  <a:gd name="T26" fmla="*/ 2319 w 2710"/>
                  <a:gd name="T27" fmla="*/ 1724 h 3570"/>
                  <a:gd name="T28" fmla="*/ 2396 w 2710"/>
                  <a:gd name="T29" fmla="*/ 1412 h 3570"/>
                  <a:gd name="T30" fmla="*/ 2369 w 2710"/>
                  <a:gd name="T31" fmla="*/ 1084 h 3570"/>
                  <a:gd name="T32" fmla="*/ 2247 w 2710"/>
                  <a:gd name="T33" fmla="*/ 793 h 3570"/>
                  <a:gd name="T34" fmla="*/ 2043 w 2710"/>
                  <a:gd name="T35" fmla="*/ 556 h 3570"/>
                  <a:gd name="T36" fmla="*/ 1777 w 2710"/>
                  <a:gd name="T37" fmla="*/ 391 h 3570"/>
                  <a:gd name="T38" fmla="*/ 1464 w 2710"/>
                  <a:gd name="T39" fmla="*/ 314 h 3570"/>
                  <a:gd name="T40" fmla="*/ 1540 w 2710"/>
                  <a:gd name="T41" fmla="*/ 13 h 3570"/>
                  <a:gd name="T42" fmla="*/ 1883 w 2710"/>
                  <a:gd name="T43" fmla="*/ 111 h 3570"/>
                  <a:gd name="T44" fmla="*/ 2183 w 2710"/>
                  <a:gd name="T45" fmla="*/ 294 h 3570"/>
                  <a:gd name="T46" fmla="*/ 2428 w 2710"/>
                  <a:gd name="T47" fmla="*/ 550 h 3570"/>
                  <a:gd name="T48" fmla="*/ 2604 w 2710"/>
                  <a:gd name="T49" fmla="*/ 863 h 3570"/>
                  <a:gd name="T50" fmla="*/ 2699 w 2710"/>
                  <a:gd name="T51" fmla="*/ 1222 h 3570"/>
                  <a:gd name="T52" fmla="*/ 2697 w 2710"/>
                  <a:gd name="T53" fmla="*/ 1613 h 3570"/>
                  <a:gd name="T54" fmla="*/ 2597 w 2710"/>
                  <a:gd name="T55" fmla="*/ 1983 h 3570"/>
                  <a:gd name="T56" fmla="*/ 2499 w 2710"/>
                  <a:gd name="T57" fmla="*/ 2186 h 3570"/>
                  <a:gd name="T58" fmla="*/ 2413 w 2710"/>
                  <a:gd name="T59" fmla="*/ 2344 h 3570"/>
                  <a:gd name="T60" fmla="*/ 2287 w 2710"/>
                  <a:gd name="T61" fmla="*/ 2528 h 3570"/>
                  <a:gd name="T62" fmla="*/ 2133 w 2710"/>
                  <a:gd name="T63" fmla="*/ 2724 h 3570"/>
                  <a:gd name="T64" fmla="*/ 1966 w 2710"/>
                  <a:gd name="T65" fmla="*/ 2923 h 3570"/>
                  <a:gd name="T66" fmla="*/ 1798 w 2710"/>
                  <a:gd name="T67" fmla="*/ 3112 h 3570"/>
                  <a:gd name="T68" fmla="*/ 1641 w 2710"/>
                  <a:gd name="T69" fmla="*/ 3283 h 3570"/>
                  <a:gd name="T70" fmla="*/ 1508 w 2710"/>
                  <a:gd name="T71" fmla="*/ 3423 h 3570"/>
                  <a:gd name="T72" fmla="*/ 1413 w 2710"/>
                  <a:gd name="T73" fmla="*/ 3522 h 3570"/>
                  <a:gd name="T74" fmla="*/ 1368 w 2710"/>
                  <a:gd name="T75" fmla="*/ 3568 h 3570"/>
                  <a:gd name="T76" fmla="*/ 1250 w 2710"/>
                  <a:gd name="T77" fmla="*/ 3450 h 3570"/>
                  <a:gd name="T78" fmla="*/ 1060 w 2710"/>
                  <a:gd name="T79" fmla="*/ 3241 h 3570"/>
                  <a:gd name="T80" fmla="*/ 848 w 2710"/>
                  <a:gd name="T81" fmla="*/ 2996 h 3570"/>
                  <a:gd name="T82" fmla="*/ 632 w 2710"/>
                  <a:gd name="T83" fmla="*/ 2735 h 3570"/>
                  <a:gd name="T84" fmla="*/ 431 w 2710"/>
                  <a:gd name="T85" fmla="*/ 2480 h 3570"/>
                  <a:gd name="T86" fmla="*/ 259 w 2710"/>
                  <a:gd name="T87" fmla="*/ 2245 h 3570"/>
                  <a:gd name="T88" fmla="*/ 147 w 2710"/>
                  <a:gd name="T89" fmla="*/ 2060 h 3570"/>
                  <a:gd name="T90" fmla="*/ 81 w 2710"/>
                  <a:gd name="T91" fmla="*/ 1896 h 3570"/>
                  <a:gd name="T92" fmla="*/ 3 w 2710"/>
                  <a:gd name="T93" fmla="*/ 1515 h 3570"/>
                  <a:gd name="T94" fmla="*/ 28 w 2710"/>
                  <a:gd name="T95" fmla="*/ 1129 h 3570"/>
                  <a:gd name="T96" fmla="*/ 144 w 2710"/>
                  <a:gd name="T97" fmla="*/ 780 h 3570"/>
                  <a:gd name="T98" fmla="*/ 338 w 2710"/>
                  <a:gd name="T99" fmla="*/ 480 h 3570"/>
                  <a:gd name="T100" fmla="*/ 598 w 2710"/>
                  <a:gd name="T101" fmla="*/ 241 h 3570"/>
                  <a:gd name="T102" fmla="*/ 911 w 2710"/>
                  <a:gd name="T103" fmla="*/ 78 h 3570"/>
                  <a:gd name="T104" fmla="*/ 1263 w 2710"/>
                  <a:gd name="T105"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10" h="3570">
                    <a:moveTo>
                      <a:pt x="1381" y="310"/>
                    </a:moveTo>
                    <a:lnTo>
                      <a:pt x="1297" y="314"/>
                    </a:lnTo>
                    <a:lnTo>
                      <a:pt x="1215" y="325"/>
                    </a:lnTo>
                    <a:lnTo>
                      <a:pt x="1136" y="341"/>
                    </a:lnTo>
                    <a:lnTo>
                      <a:pt x="1059" y="362"/>
                    </a:lnTo>
                    <a:lnTo>
                      <a:pt x="984" y="391"/>
                    </a:lnTo>
                    <a:lnTo>
                      <a:pt x="913" y="424"/>
                    </a:lnTo>
                    <a:lnTo>
                      <a:pt x="843" y="463"/>
                    </a:lnTo>
                    <a:lnTo>
                      <a:pt x="779" y="507"/>
                    </a:lnTo>
                    <a:lnTo>
                      <a:pt x="718" y="556"/>
                    </a:lnTo>
                    <a:lnTo>
                      <a:pt x="660" y="609"/>
                    </a:lnTo>
                    <a:lnTo>
                      <a:pt x="607" y="666"/>
                    </a:lnTo>
                    <a:lnTo>
                      <a:pt x="559" y="728"/>
                    </a:lnTo>
                    <a:lnTo>
                      <a:pt x="514" y="793"/>
                    </a:lnTo>
                    <a:lnTo>
                      <a:pt x="475" y="861"/>
                    </a:lnTo>
                    <a:lnTo>
                      <a:pt x="442" y="933"/>
                    </a:lnTo>
                    <a:lnTo>
                      <a:pt x="414" y="1007"/>
                    </a:lnTo>
                    <a:lnTo>
                      <a:pt x="391" y="1084"/>
                    </a:lnTo>
                    <a:lnTo>
                      <a:pt x="375" y="1164"/>
                    </a:lnTo>
                    <a:lnTo>
                      <a:pt x="365" y="1245"/>
                    </a:lnTo>
                    <a:lnTo>
                      <a:pt x="362" y="1328"/>
                    </a:lnTo>
                    <a:lnTo>
                      <a:pt x="365" y="1412"/>
                    </a:lnTo>
                    <a:lnTo>
                      <a:pt x="375" y="1494"/>
                    </a:lnTo>
                    <a:lnTo>
                      <a:pt x="391" y="1573"/>
                    </a:lnTo>
                    <a:lnTo>
                      <a:pt x="414" y="1651"/>
                    </a:lnTo>
                    <a:lnTo>
                      <a:pt x="442" y="1724"/>
                    </a:lnTo>
                    <a:lnTo>
                      <a:pt x="475" y="1797"/>
                    </a:lnTo>
                    <a:lnTo>
                      <a:pt x="514" y="1865"/>
                    </a:lnTo>
                    <a:lnTo>
                      <a:pt x="559" y="1930"/>
                    </a:lnTo>
                    <a:lnTo>
                      <a:pt x="607" y="1992"/>
                    </a:lnTo>
                    <a:lnTo>
                      <a:pt x="660" y="2049"/>
                    </a:lnTo>
                    <a:lnTo>
                      <a:pt x="718" y="2102"/>
                    </a:lnTo>
                    <a:lnTo>
                      <a:pt x="779" y="2151"/>
                    </a:lnTo>
                    <a:lnTo>
                      <a:pt x="843" y="2194"/>
                    </a:lnTo>
                    <a:lnTo>
                      <a:pt x="913" y="2233"/>
                    </a:lnTo>
                    <a:lnTo>
                      <a:pt x="984" y="2266"/>
                    </a:lnTo>
                    <a:lnTo>
                      <a:pt x="1059" y="2295"/>
                    </a:lnTo>
                    <a:lnTo>
                      <a:pt x="1136" y="2317"/>
                    </a:lnTo>
                    <a:lnTo>
                      <a:pt x="1215" y="2333"/>
                    </a:lnTo>
                    <a:lnTo>
                      <a:pt x="1297" y="2343"/>
                    </a:lnTo>
                    <a:lnTo>
                      <a:pt x="1381" y="2346"/>
                    </a:lnTo>
                    <a:lnTo>
                      <a:pt x="1464" y="2343"/>
                    </a:lnTo>
                    <a:lnTo>
                      <a:pt x="1546" y="2333"/>
                    </a:lnTo>
                    <a:lnTo>
                      <a:pt x="1625" y="2317"/>
                    </a:lnTo>
                    <a:lnTo>
                      <a:pt x="1702" y="2295"/>
                    </a:lnTo>
                    <a:lnTo>
                      <a:pt x="1777" y="2266"/>
                    </a:lnTo>
                    <a:lnTo>
                      <a:pt x="1848" y="2233"/>
                    </a:lnTo>
                    <a:lnTo>
                      <a:pt x="1918" y="2194"/>
                    </a:lnTo>
                    <a:lnTo>
                      <a:pt x="1983" y="2151"/>
                    </a:lnTo>
                    <a:lnTo>
                      <a:pt x="2043" y="2102"/>
                    </a:lnTo>
                    <a:lnTo>
                      <a:pt x="2101" y="2049"/>
                    </a:lnTo>
                    <a:lnTo>
                      <a:pt x="2154" y="1992"/>
                    </a:lnTo>
                    <a:lnTo>
                      <a:pt x="2203" y="1930"/>
                    </a:lnTo>
                    <a:lnTo>
                      <a:pt x="2247" y="1865"/>
                    </a:lnTo>
                    <a:lnTo>
                      <a:pt x="2286" y="1797"/>
                    </a:lnTo>
                    <a:lnTo>
                      <a:pt x="2319" y="1724"/>
                    </a:lnTo>
                    <a:lnTo>
                      <a:pt x="2348" y="1651"/>
                    </a:lnTo>
                    <a:lnTo>
                      <a:pt x="2369" y="1573"/>
                    </a:lnTo>
                    <a:lnTo>
                      <a:pt x="2386" y="1494"/>
                    </a:lnTo>
                    <a:lnTo>
                      <a:pt x="2396" y="1412"/>
                    </a:lnTo>
                    <a:lnTo>
                      <a:pt x="2400" y="1328"/>
                    </a:lnTo>
                    <a:lnTo>
                      <a:pt x="2396" y="1245"/>
                    </a:lnTo>
                    <a:lnTo>
                      <a:pt x="2386" y="1164"/>
                    </a:lnTo>
                    <a:lnTo>
                      <a:pt x="2369" y="1084"/>
                    </a:lnTo>
                    <a:lnTo>
                      <a:pt x="2348" y="1007"/>
                    </a:lnTo>
                    <a:lnTo>
                      <a:pt x="2319" y="933"/>
                    </a:lnTo>
                    <a:lnTo>
                      <a:pt x="2286" y="861"/>
                    </a:lnTo>
                    <a:lnTo>
                      <a:pt x="2247" y="793"/>
                    </a:lnTo>
                    <a:lnTo>
                      <a:pt x="2203" y="728"/>
                    </a:lnTo>
                    <a:lnTo>
                      <a:pt x="2154" y="666"/>
                    </a:lnTo>
                    <a:lnTo>
                      <a:pt x="2101" y="609"/>
                    </a:lnTo>
                    <a:lnTo>
                      <a:pt x="2043" y="556"/>
                    </a:lnTo>
                    <a:lnTo>
                      <a:pt x="1983" y="507"/>
                    </a:lnTo>
                    <a:lnTo>
                      <a:pt x="1918" y="463"/>
                    </a:lnTo>
                    <a:lnTo>
                      <a:pt x="1848" y="424"/>
                    </a:lnTo>
                    <a:lnTo>
                      <a:pt x="1777" y="391"/>
                    </a:lnTo>
                    <a:lnTo>
                      <a:pt x="1702" y="362"/>
                    </a:lnTo>
                    <a:lnTo>
                      <a:pt x="1625" y="341"/>
                    </a:lnTo>
                    <a:lnTo>
                      <a:pt x="1546" y="325"/>
                    </a:lnTo>
                    <a:lnTo>
                      <a:pt x="1464" y="314"/>
                    </a:lnTo>
                    <a:lnTo>
                      <a:pt x="1381" y="310"/>
                    </a:lnTo>
                    <a:close/>
                    <a:moveTo>
                      <a:pt x="1356" y="0"/>
                    </a:moveTo>
                    <a:lnTo>
                      <a:pt x="1448" y="3"/>
                    </a:lnTo>
                    <a:lnTo>
                      <a:pt x="1540" y="13"/>
                    </a:lnTo>
                    <a:lnTo>
                      <a:pt x="1629" y="29"/>
                    </a:lnTo>
                    <a:lnTo>
                      <a:pt x="1715" y="51"/>
                    </a:lnTo>
                    <a:lnTo>
                      <a:pt x="1801" y="78"/>
                    </a:lnTo>
                    <a:lnTo>
                      <a:pt x="1883" y="111"/>
                    </a:lnTo>
                    <a:lnTo>
                      <a:pt x="1962" y="149"/>
                    </a:lnTo>
                    <a:lnTo>
                      <a:pt x="2039" y="193"/>
                    </a:lnTo>
                    <a:lnTo>
                      <a:pt x="2113" y="241"/>
                    </a:lnTo>
                    <a:lnTo>
                      <a:pt x="2183" y="294"/>
                    </a:lnTo>
                    <a:lnTo>
                      <a:pt x="2250" y="353"/>
                    </a:lnTo>
                    <a:lnTo>
                      <a:pt x="2314" y="414"/>
                    </a:lnTo>
                    <a:lnTo>
                      <a:pt x="2373" y="480"/>
                    </a:lnTo>
                    <a:lnTo>
                      <a:pt x="2428" y="550"/>
                    </a:lnTo>
                    <a:lnTo>
                      <a:pt x="2479" y="623"/>
                    </a:lnTo>
                    <a:lnTo>
                      <a:pt x="2525" y="700"/>
                    </a:lnTo>
                    <a:lnTo>
                      <a:pt x="2567" y="780"/>
                    </a:lnTo>
                    <a:lnTo>
                      <a:pt x="2604" y="863"/>
                    </a:lnTo>
                    <a:lnTo>
                      <a:pt x="2636" y="950"/>
                    </a:lnTo>
                    <a:lnTo>
                      <a:pt x="2662" y="1039"/>
                    </a:lnTo>
                    <a:lnTo>
                      <a:pt x="2683" y="1129"/>
                    </a:lnTo>
                    <a:lnTo>
                      <a:pt x="2699" y="1222"/>
                    </a:lnTo>
                    <a:lnTo>
                      <a:pt x="2707" y="1318"/>
                    </a:lnTo>
                    <a:lnTo>
                      <a:pt x="2710" y="1414"/>
                    </a:lnTo>
                    <a:lnTo>
                      <a:pt x="2707" y="1515"/>
                    </a:lnTo>
                    <a:lnTo>
                      <a:pt x="2697" y="1613"/>
                    </a:lnTo>
                    <a:lnTo>
                      <a:pt x="2681" y="1709"/>
                    </a:lnTo>
                    <a:lnTo>
                      <a:pt x="2658" y="1803"/>
                    </a:lnTo>
                    <a:lnTo>
                      <a:pt x="2630" y="1894"/>
                    </a:lnTo>
                    <a:lnTo>
                      <a:pt x="2597" y="1983"/>
                    </a:lnTo>
                    <a:lnTo>
                      <a:pt x="2557" y="2068"/>
                    </a:lnTo>
                    <a:lnTo>
                      <a:pt x="2512" y="2151"/>
                    </a:lnTo>
                    <a:lnTo>
                      <a:pt x="2507" y="2168"/>
                    </a:lnTo>
                    <a:lnTo>
                      <a:pt x="2499" y="2186"/>
                    </a:lnTo>
                    <a:lnTo>
                      <a:pt x="2483" y="2223"/>
                    </a:lnTo>
                    <a:lnTo>
                      <a:pt x="2462" y="2262"/>
                    </a:lnTo>
                    <a:lnTo>
                      <a:pt x="2439" y="2302"/>
                    </a:lnTo>
                    <a:lnTo>
                      <a:pt x="2413" y="2344"/>
                    </a:lnTo>
                    <a:lnTo>
                      <a:pt x="2384" y="2389"/>
                    </a:lnTo>
                    <a:lnTo>
                      <a:pt x="2354" y="2434"/>
                    </a:lnTo>
                    <a:lnTo>
                      <a:pt x="2322" y="2481"/>
                    </a:lnTo>
                    <a:lnTo>
                      <a:pt x="2287" y="2528"/>
                    </a:lnTo>
                    <a:lnTo>
                      <a:pt x="2250" y="2576"/>
                    </a:lnTo>
                    <a:lnTo>
                      <a:pt x="2212" y="2624"/>
                    </a:lnTo>
                    <a:lnTo>
                      <a:pt x="2173" y="2674"/>
                    </a:lnTo>
                    <a:lnTo>
                      <a:pt x="2133" y="2724"/>
                    </a:lnTo>
                    <a:lnTo>
                      <a:pt x="2092" y="2774"/>
                    </a:lnTo>
                    <a:lnTo>
                      <a:pt x="2051" y="2824"/>
                    </a:lnTo>
                    <a:lnTo>
                      <a:pt x="2009" y="2873"/>
                    </a:lnTo>
                    <a:lnTo>
                      <a:pt x="1966" y="2923"/>
                    </a:lnTo>
                    <a:lnTo>
                      <a:pt x="1924" y="2972"/>
                    </a:lnTo>
                    <a:lnTo>
                      <a:pt x="1881" y="3019"/>
                    </a:lnTo>
                    <a:lnTo>
                      <a:pt x="1840" y="3067"/>
                    </a:lnTo>
                    <a:lnTo>
                      <a:pt x="1798" y="3112"/>
                    </a:lnTo>
                    <a:lnTo>
                      <a:pt x="1757" y="3158"/>
                    </a:lnTo>
                    <a:lnTo>
                      <a:pt x="1717" y="3201"/>
                    </a:lnTo>
                    <a:lnTo>
                      <a:pt x="1678" y="3243"/>
                    </a:lnTo>
                    <a:lnTo>
                      <a:pt x="1641" y="3283"/>
                    </a:lnTo>
                    <a:lnTo>
                      <a:pt x="1605" y="3321"/>
                    </a:lnTo>
                    <a:lnTo>
                      <a:pt x="1571" y="3358"/>
                    </a:lnTo>
                    <a:lnTo>
                      <a:pt x="1539" y="3392"/>
                    </a:lnTo>
                    <a:lnTo>
                      <a:pt x="1508" y="3423"/>
                    </a:lnTo>
                    <a:lnTo>
                      <a:pt x="1480" y="3452"/>
                    </a:lnTo>
                    <a:lnTo>
                      <a:pt x="1455" y="3478"/>
                    </a:lnTo>
                    <a:lnTo>
                      <a:pt x="1433" y="3502"/>
                    </a:lnTo>
                    <a:lnTo>
                      <a:pt x="1413" y="3522"/>
                    </a:lnTo>
                    <a:lnTo>
                      <a:pt x="1397" y="3539"/>
                    </a:lnTo>
                    <a:lnTo>
                      <a:pt x="1383" y="3553"/>
                    </a:lnTo>
                    <a:lnTo>
                      <a:pt x="1373" y="3562"/>
                    </a:lnTo>
                    <a:lnTo>
                      <a:pt x="1368" y="3568"/>
                    </a:lnTo>
                    <a:lnTo>
                      <a:pt x="1365" y="3570"/>
                    </a:lnTo>
                    <a:lnTo>
                      <a:pt x="1330" y="3534"/>
                    </a:lnTo>
                    <a:lnTo>
                      <a:pt x="1291" y="3494"/>
                    </a:lnTo>
                    <a:lnTo>
                      <a:pt x="1250" y="3450"/>
                    </a:lnTo>
                    <a:lnTo>
                      <a:pt x="1205" y="3402"/>
                    </a:lnTo>
                    <a:lnTo>
                      <a:pt x="1159" y="3351"/>
                    </a:lnTo>
                    <a:lnTo>
                      <a:pt x="1110" y="3297"/>
                    </a:lnTo>
                    <a:lnTo>
                      <a:pt x="1060" y="3241"/>
                    </a:lnTo>
                    <a:lnTo>
                      <a:pt x="1008" y="3182"/>
                    </a:lnTo>
                    <a:lnTo>
                      <a:pt x="956" y="3121"/>
                    </a:lnTo>
                    <a:lnTo>
                      <a:pt x="902" y="3059"/>
                    </a:lnTo>
                    <a:lnTo>
                      <a:pt x="848" y="2996"/>
                    </a:lnTo>
                    <a:lnTo>
                      <a:pt x="794" y="2931"/>
                    </a:lnTo>
                    <a:lnTo>
                      <a:pt x="740" y="2866"/>
                    </a:lnTo>
                    <a:lnTo>
                      <a:pt x="685" y="2800"/>
                    </a:lnTo>
                    <a:lnTo>
                      <a:pt x="632" y="2735"/>
                    </a:lnTo>
                    <a:lnTo>
                      <a:pt x="579" y="2670"/>
                    </a:lnTo>
                    <a:lnTo>
                      <a:pt x="528" y="2605"/>
                    </a:lnTo>
                    <a:lnTo>
                      <a:pt x="479" y="2541"/>
                    </a:lnTo>
                    <a:lnTo>
                      <a:pt x="431" y="2480"/>
                    </a:lnTo>
                    <a:lnTo>
                      <a:pt x="385" y="2418"/>
                    </a:lnTo>
                    <a:lnTo>
                      <a:pt x="342" y="2359"/>
                    </a:lnTo>
                    <a:lnTo>
                      <a:pt x="302" y="2303"/>
                    </a:lnTo>
                    <a:lnTo>
                      <a:pt x="259" y="2245"/>
                    </a:lnTo>
                    <a:lnTo>
                      <a:pt x="220" y="2184"/>
                    </a:lnTo>
                    <a:lnTo>
                      <a:pt x="183" y="2121"/>
                    </a:lnTo>
                    <a:lnTo>
                      <a:pt x="163" y="2089"/>
                    </a:lnTo>
                    <a:lnTo>
                      <a:pt x="147" y="2060"/>
                    </a:lnTo>
                    <a:lnTo>
                      <a:pt x="134" y="2032"/>
                    </a:lnTo>
                    <a:lnTo>
                      <a:pt x="123" y="2007"/>
                    </a:lnTo>
                    <a:lnTo>
                      <a:pt x="116" y="1985"/>
                    </a:lnTo>
                    <a:lnTo>
                      <a:pt x="81" y="1896"/>
                    </a:lnTo>
                    <a:lnTo>
                      <a:pt x="53" y="1804"/>
                    </a:lnTo>
                    <a:lnTo>
                      <a:pt x="30" y="1710"/>
                    </a:lnTo>
                    <a:lnTo>
                      <a:pt x="14" y="1613"/>
                    </a:lnTo>
                    <a:lnTo>
                      <a:pt x="3" y="1515"/>
                    </a:lnTo>
                    <a:lnTo>
                      <a:pt x="0" y="1414"/>
                    </a:lnTo>
                    <a:lnTo>
                      <a:pt x="3" y="1318"/>
                    </a:lnTo>
                    <a:lnTo>
                      <a:pt x="13" y="1222"/>
                    </a:lnTo>
                    <a:lnTo>
                      <a:pt x="28" y="1129"/>
                    </a:lnTo>
                    <a:lnTo>
                      <a:pt x="49" y="1039"/>
                    </a:lnTo>
                    <a:lnTo>
                      <a:pt x="75" y="950"/>
                    </a:lnTo>
                    <a:lnTo>
                      <a:pt x="107" y="863"/>
                    </a:lnTo>
                    <a:lnTo>
                      <a:pt x="144" y="780"/>
                    </a:lnTo>
                    <a:lnTo>
                      <a:pt x="185" y="700"/>
                    </a:lnTo>
                    <a:lnTo>
                      <a:pt x="232" y="623"/>
                    </a:lnTo>
                    <a:lnTo>
                      <a:pt x="283" y="550"/>
                    </a:lnTo>
                    <a:lnTo>
                      <a:pt x="338" y="480"/>
                    </a:lnTo>
                    <a:lnTo>
                      <a:pt x="397" y="414"/>
                    </a:lnTo>
                    <a:lnTo>
                      <a:pt x="460" y="353"/>
                    </a:lnTo>
                    <a:lnTo>
                      <a:pt x="527" y="294"/>
                    </a:lnTo>
                    <a:lnTo>
                      <a:pt x="598" y="241"/>
                    </a:lnTo>
                    <a:lnTo>
                      <a:pt x="671" y="193"/>
                    </a:lnTo>
                    <a:lnTo>
                      <a:pt x="748" y="149"/>
                    </a:lnTo>
                    <a:lnTo>
                      <a:pt x="828" y="111"/>
                    </a:lnTo>
                    <a:lnTo>
                      <a:pt x="911" y="78"/>
                    </a:lnTo>
                    <a:lnTo>
                      <a:pt x="995" y="51"/>
                    </a:lnTo>
                    <a:lnTo>
                      <a:pt x="1083" y="29"/>
                    </a:lnTo>
                    <a:lnTo>
                      <a:pt x="1172" y="13"/>
                    </a:lnTo>
                    <a:lnTo>
                      <a:pt x="1263" y="3"/>
                    </a:lnTo>
                    <a:lnTo>
                      <a:pt x="1356" y="0"/>
                    </a:lnTo>
                    <a:close/>
                  </a:path>
                </a:pathLst>
              </a:custGeom>
              <a:gradFill>
                <a:gsLst>
                  <a:gs pos="0">
                    <a:srgbClr val="FF0000">
                      <a:shade val="30000"/>
                      <a:satMod val="115000"/>
                    </a:srgbClr>
                  </a:gs>
                  <a:gs pos="50000">
                    <a:srgbClr val="FF0000">
                      <a:shade val="67500"/>
                      <a:satMod val="115000"/>
                    </a:srgbClr>
                  </a:gs>
                  <a:gs pos="100000">
                    <a:srgbClr val="FF0000">
                      <a:shade val="100000"/>
                      <a:satMod val="115000"/>
                    </a:srgbClr>
                  </a:gs>
                </a:gsLst>
                <a:lin ang="16200000" scaled="1"/>
              </a:gradFill>
              <a:ln w="0">
                <a:noFill/>
                <a:prstDash val="solid"/>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id-ID">
                  <a:solidFill>
                    <a:prstClr val="black"/>
                  </a:solidFill>
                </a:endParaRPr>
              </a:p>
            </p:txBody>
          </p:sp>
          <p:sp>
            <p:nvSpPr>
              <p:cNvPr id="34" name="Freeform 6"/>
              <p:cNvSpPr/>
              <p:nvPr/>
            </p:nvSpPr>
            <p:spPr bwMode="auto">
              <a:xfrm>
                <a:off x="1234550" y="1112857"/>
                <a:ext cx="405026" cy="229148"/>
              </a:xfrm>
              <a:custGeom>
                <a:avLst/>
                <a:gdLst>
                  <a:gd name="T0" fmla="*/ 112 w 479"/>
                  <a:gd name="T1" fmla="*/ 2 h 271"/>
                  <a:gd name="T2" fmla="*/ 149 w 479"/>
                  <a:gd name="T3" fmla="*/ 11 h 271"/>
                  <a:gd name="T4" fmla="*/ 227 w 479"/>
                  <a:gd name="T5" fmla="*/ 30 h 271"/>
                  <a:gd name="T6" fmla="*/ 321 w 479"/>
                  <a:gd name="T7" fmla="*/ 33 h 271"/>
                  <a:gd name="T8" fmla="*/ 381 w 479"/>
                  <a:gd name="T9" fmla="*/ 16 h 271"/>
                  <a:gd name="T10" fmla="*/ 414 w 479"/>
                  <a:gd name="T11" fmla="*/ 14 h 271"/>
                  <a:gd name="T12" fmla="*/ 449 w 479"/>
                  <a:gd name="T13" fmla="*/ 21 h 271"/>
                  <a:gd name="T14" fmla="*/ 473 w 479"/>
                  <a:gd name="T15" fmla="*/ 42 h 271"/>
                  <a:gd name="T16" fmla="*/ 475 w 479"/>
                  <a:gd name="T17" fmla="*/ 81 h 271"/>
                  <a:gd name="T18" fmla="*/ 445 w 479"/>
                  <a:gd name="T19" fmla="*/ 107 h 271"/>
                  <a:gd name="T20" fmla="*/ 363 w 479"/>
                  <a:gd name="T21" fmla="*/ 136 h 271"/>
                  <a:gd name="T22" fmla="*/ 377 w 479"/>
                  <a:gd name="T23" fmla="*/ 194 h 271"/>
                  <a:gd name="T24" fmla="*/ 377 w 479"/>
                  <a:gd name="T25" fmla="*/ 236 h 271"/>
                  <a:gd name="T26" fmla="*/ 370 w 479"/>
                  <a:gd name="T27" fmla="*/ 260 h 271"/>
                  <a:gd name="T28" fmla="*/ 348 w 479"/>
                  <a:gd name="T29" fmla="*/ 271 h 271"/>
                  <a:gd name="T30" fmla="*/ 325 w 479"/>
                  <a:gd name="T31" fmla="*/ 259 h 271"/>
                  <a:gd name="T32" fmla="*/ 309 w 479"/>
                  <a:gd name="T33" fmla="*/ 240 h 271"/>
                  <a:gd name="T34" fmla="*/ 273 w 479"/>
                  <a:gd name="T35" fmla="*/ 192 h 271"/>
                  <a:gd name="T36" fmla="*/ 177 w 479"/>
                  <a:gd name="T37" fmla="*/ 191 h 271"/>
                  <a:gd name="T38" fmla="*/ 82 w 479"/>
                  <a:gd name="T39" fmla="*/ 217 h 271"/>
                  <a:gd name="T40" fmla="*/ 49 w 479"/>
                  <a:gd name="T41" fmla="*/ 224 h 271"/>
                  <a:gd name="T42" fmla="*/ 18 w 479"/>
                  <a:gd name="T43" fmla="*/ 222 h 271"/>
                  <a:gd name="T44" fmla="*/ 4 w 479"/>
                  <a:gd name="T45" fmla="*/ 203 h 271"/>
                  <a:gd name="T46" fmla="*/ 18 w 479"/>
                  <a:gd name="T47" fmla="*/ 184 h 271"/>
                  <a:gd name="T48" fmla="*/ 23 w 479"/>
                  <a:gd name="T49" fmla="*/ 173 h 271"/>
                  <a:gd name="T50" fmla="*/ 14 w 479"/>
                  <a:gd name="T51" fmla="*/ 161 h 271"/>
                  <a:gd name="T52" fmla="*/ 4 w 479"/>
                  <a:gd name="T53" fmla="*/ 143 h 271"/>
                  <a:gd name="T54" fmla="*/ 4 w 479"/>
                  <a:gd name="T55" fmla="*/ 117 h 271"/>
                  <a:gd name="T56" fmla="*/ 23 w 479"/>
                  <a:gd name="T57" fmla="*/ 109 h 271"/>
                  <a:gd name="T58" fmla="*/ 46 w 479"/>
                  <a:gd name="T59" fmla="*/ 115 h 271"/>
                  <a:gd name="T60" fmla="*/ 60 w 479"/>
                  <a:gd name="T61" fmla="*/ 124 h 271"/>
                  <a:gd name="T62" fmla="*/ 74 w 479"/>
                  <a:gd name="T63" fmla="*/ 136 h 271"/>
                  <a:gd name="T64" fmla="*/ 133 w 479"/>
                  <a:gd name="T65" fmla="*/ 96 h 271"/>
                  <a:gd name="T66" fmla="*/ 102 w 479"/>
                  <a:gd name="T67" fmla="*/ 77 h 271"/>
                  <a:gd name="T68" fmla="*/ 72 w 479"/>
                  <a:gd name="T69" fmla="*/ 53 h 271"/>
                  <a:gd name="T70" fmla="*/ 61 w 479"/>
                  <a:gd name="T71" fmla="*/ 28 h 271"/>
                  <a:gd name="T72" fmla="*/ 79 w 479"/>
                  <a:gd name="T73" fmla="*/ 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271">
                    <a:moveTo>
                      <a:pt x="95" y="0"/>
                    </a:moveTo>
                    <a:lnTo>
                      <a:pt x="112" y="2"/>
                    </a:lnTo>
                    <a:lnTo>
                      <a:pt x="131" y="5"/>
                    </a:lnTo>
                    <a:lnTo>
                      <a:pt x="149" y="11"/>
                    </a:lnTo>
                    <a:lnTo>
                      <a:pt x="164" y="16"/>
                    </a:lnTo>
                    <a:lnTo>
                      <a:pt x="227" y="30"/>
                    </a:lnTo>
                    <a:lnTo>
                      <a:pt x="290" y="47"/>
                    </a:lnTo>
                    <a:lnTo>
                      <a:pt x="321" y="33"/>
                    </a:lnTo>
                    <a:lnTo>
                      <a:pt x="349" y="21"/>
                    </a:lnTo>
                    <a:lnTo>
                      <a:pt x="381" y="16"/>
                    </a:lnTo>
                    <a:lnTo>
                      <a:pt x="396" y="14"/>
                    </a:lnTo>
                    <a:lnTo>
                      <a:pt x="414" y="14"/>
                    </a:lnTo>
                    <a:lnTo>
                      <a:pt x="431" y="16"/>
                    </a:lnTo>
                    <a:lnTo>
                      <a:pt x="449" y="21"/>
                    </a:lnTo>
                    <a:lnTo>
                      <a:pt x="463" y="30"/>
                    </a:lnTo>
                    <a:lnTo>
                      <a:pt x="473" y="42"/>
                    </a:lnTo>
                    <a:lnTo>
                      <a:pt x="479" y="61"/>
                    </a:lnTo>
                    <a:lnTo>
                      <a:pt x="475" y="81"/>
                    </a:lnTo>
                    <a:lnTo>
                      <a:pt x="463" y="96"/>
                    </a:lnTo>
                    <a:lnTo>
                      <a:pt x="445" y="107"/>
                    </a:lnTo>
                    <a:lnTo>
                      <a:pt x="405" y="124"/>
                    </a:lnTo>
                    <a:lnTo>
                      <a:pt x="363" y="136"/>
                    </a:lnTo>
                    <a:lnTo>
                      <a:pt x="370" y="164"/>
                    </a:lnTo>
                    <a:lnTo>
                      <a:pt x="377" y="194"/>
                    </a:lnTo>
                    <a:lnTo>
                      <a:pt x="379" y="222"/>
                    </a:lnTo>
                    <a:lnTo>
                      <a:pt x="377" y="236"/>
                    </a:lnTo>
                    <a:lnTo>
                      <a:pt x="376" y="248"/>
                    </a:lnTo>
                    <a:lnTo>
                      <a:pt x="370" y="260"/>
                    </a:lnTo>
                    <a:lnTo>
                      <a:pt x="360" y="269"/>
                    </a:lnTo>
                    <a:lnTo>
                      <a:pt x="348" y="271"/>
                    </a:lnTo>
                    <a:lnTo>
                      <a:pt x="335" y="267"/>
                    </a:lnTo>
                    <a:lnTo>
                      <a:pt x="325" y="259"/>
                    </a:lnTo>
                    <a:lnTo>
                      <a:pt x="316" y="250"/>
                    </a:lnTo>
                    <a:lnTo>
                      <a:pt x="309" y="240"/>
                    </a:lnTo>
                    <a:lnTo>
                      <a:pt x="292" y="215"/>
                    </a:lnTo>
                    <a:lnTo>
                      <a:pt x="273" y="192"/>
                    </a:lnTo>
                    <a:lnTo>
                      <a:pt x="255" y="166"/>
                    </a:lnTo>
                    <a:lnTo>
                      <a:pt x="177" y="191"/>
                    </a:lnTo>
                    <a:lnTo>
                      <a:pt x="96" y="213"/>
                    </a:lnTo>
                    <a:lnTo>
                      <a:pt x="82" y="217"/>
                    </a:lnTo>
                    <a:lnTo>
                      <a:pt x="65" y="220"/>
                    </a:lnTo>
                    <a:lnTo>
                      <a:pt x="49" y="224"/>
                    </a:lnTo>
                    <a:lnTo>
                      <a:pt x="33" y="226"/>
                    </a:lnTo>
                    <a:lnTo>
                      <a:pt x="18" y="222"/>
                    </a:lnTo>
                    <a:lnTo>
                      <a:pt x="7" y="213"/>
                    </a:lnTo>
                    <a:lnTo>
                      <a:pt x="4" y="203"/>
                    </a:lnTo>
                    <a:lnTo>
                      <a:pt x="9" y="192"/>
                    </a:lnTo>
                    <a:lnTo>
                      <a:pt x="18" y="184"/>
                    </a:lnTo>
                    <a:lnTo>
                      <a:pt x="28" y="178"/>
                    </a:lnTo>
                    <a:lnTo>
                      <a:pt x="23" y="173"/>
                    </a:lnTo>
                    <a:lnTo>
                      <a:pt x="19" y="166"/>
                    </a:lnTo>
                    <a:lnTo>
                      <a:pt x="14" y="161"/>
                    </a:lnTo>
                    <a:lnTo>
                      <a:pt x="11" y="154"/>
                    </a:lnTo>
                    <a:lnTo>
                      <a:pt x="4" y="143"/>
                    </a:lnTo>
                    <a:lnTo>
                      <a:pt x="0" y="129"/>
                    </a:lnTo>
                    <a:lnTo>
                      <a:pt x="4" y="117"/>
                    </a:lnTo>
                    <a:lnTo>
                      <a:pt x="12" y="110"/>
                    </a:lnTo>
                    <a:lnTo>
                      <a:pt x="23" y="109"/>
                    </a:lnTo>
                    <a:lnTo>
                      <a:pt x="35" y="112"/>
                    </a:lnTo>
                    <a:lnTo>
                      <a:pt x="46" y="115"/>
                    </a:lnTo>
                    <a:lnTo>
                      <a:pt x="53" y="121"/>
                    </a:lnTo>
                    <a:lnTo>
                      <a:pt x="60" y="124"/>
                    </a:lnTo>
                    <a:lnTo>
                      <a:pt x="67" y="131"/>
                    </a:lnTo>
                    <a:lnTo>
                      <a:pt x="74" y="136"/>
                    </a:lnTo>
                    <a:lnTo>
                      <a:pt x="145" y="103"/>
                    </a:lnTo>
                    <a:lnTo>
                      <a:pt x="133" y="96"/>
                    </a:lnTo>
                    <a:lnTo>
                      <a:pt x="117" y="88"/>
                    </a:lnTo>
                    <a:lnTo>
                      <a:pt x="102" y="77"/>
                    </a:lnTo>
                    <a:lnTo>
                      <a:pt x="86" y="65"/>
                    </a:lnTo>
                    <a:lnTo>
                      <a:pt x="72" y="53"/>
                    </a:lnTo>
                    <a:lnTo>
                      <a:pt x="63" y="40"/>
                    </a:lnTo>
                    <a:lnTo>
                      <a:pt x="61" y="28"/>
                    </a:lnTo>
                    <a:lnTo>
                      <a:pt x="65" y="16"/>
                    </a:lnTo>
                    <a:lnTo>
                      <a:pt x="79" y="5"/>
                    </a:lnTo>
                    <a:lnTo>
                      <a:pt x="95" y="0"/>
                    </a:lnTo>
                    <a:close/>
                  </a:path>
                </a:pathLst>
              </a:custGeom>
              <a:gradFill>
                <a:gsLst>
                  <a:gs pos="0">
                    <a:srgbClr val="FF0000">
                      <a:shade val="30000"/>
                      <a:satMod val="115000"/>
                    </a:srgbClr>
                  </a:gs>
                  <a:gs pos="50000">
                    <a:srgbClr val="FF0000">
                      <a:shade val="67500"/>
                      <a:satMod val="115000"/>
                    </a:srgbClr>
                  </a:gs>
                  <a:gs pos="100000">
                    <a:srgbClr val="FF0000">
                      <a:shade val="100000"/>
                      <a:satMod val="115000"/>
                    </a:srgbClr>
                  </a:gs>
                </a:gsLst>
                <a:lin ang="16200000" scaled="1"/>
              </a:gradFill>
              <a:ln w="0">
                <a:noFill/>
                <a:prstDash val="solid"/>
                <a:round/>
              </a:ln>
            </p:spPr>
            <p:txBody>
              <a:bodyPr vert="horz" wrap="square" lIns="91440" tIns="45720" rIns="91440" bIns="45720" numCol="1" anchor="t" anchorCtr="0" compatLnSpc="1"/>
              <a:lstStyle/>
              <a:p>
                <a:endParaRPr lang="id-ID">
                  <a:solidFill>
                    <a:prstClr val="black"/>
                  </a:solidFill>
                </a:endParaRPr>
              </a:p>
            </p:txBody>
          </p:sp>
          <p:sp>
            <p:nvSpPr>
              <p:cNvPr id="35" name="Line 12"/>
              <p:cNvSpPr>
                <a:spLocks noChangeShapeType="1"/>
              </p:cNvSpPr>
              <p:nvPr/>
            </p:nvSpPr>
            <p:spPr bwMode="auto">
              <a:xfrm>
                <a:off x="1476071" y="1980876"/>
                <a:ext cx="0" cy="0"/>
              </a:xfrm>
              <a:prstGeom prst="line">
                <a:avLst/>
              </a:prstGeom>
              <a:noFill/>
              <a:ln w="0">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a:solidFill>
                    <a:prstClr val="black"/>
                  </a:solidFill>
                </a:endParaRPr>
              </a:p>
            </p:txBody>
          </p:sp>
        </p:grpSp>
      </p:grpSp>
      <p:sp>
        <p:nvSpPr>
          <p:cNvPr id="5" name="矩形 4"/>
          <p:cNvSpPr/>
          <p:nvPr/>
        </p:nvSpPr>
        <p:spPr>
          <a:xfrm>
            <a:off x="3063776" y="589672"/>
            <a:ext cx="6768752" cy="4632037"/>
          </a:xfrm>
          <a:prstGeom prst="rect">
            <a:avLst/>
          </a:prstGeom>
        </p:spPr>
        <p:txBody>
          <a:bodyPr wrap="square">
            <a:spAutoFit/>
          </a:bodyPr>
          <a:lstStyle/>
          <a:p>
            <a:endParaRPr lang="zh-TW" altLang="en-US" dirty="0"/>
          </a:p>
          <a:p>
            <a:pPr>
              <a:spcBef>
                <a:spcPts val="1800"/>
              </a:spcBef>
            </a:pPr>
            <a:r>
              <a:rPr lang="en-US" altLang="zh-TW" sz="2000" b="1" dirty="0">
                <a:solidFill>
                  <a:srgbClr val="000000"/>
                </a:solidFill>
                <a:latin typeface="Book Antiqua" panose="02040602050305030304" pitchFamily="18" charset="0"/>
              </a:rPr>
              <a:t>Established: Aug 30, 1999</a:t>
            </a:r>
            <a:endParaRPr lang="zh-TW" altLang="en-US" sz="2000" b="1" dirty="0">
              <a:solidFill>
                <a:srgbClr val="000000"/>
              </a:solidFill>
              <a:latin typeface="Book Antiqua" panose="02040602050305030304" pitchFamily="18" charset="0"/>
            </a:endParaRPr>
          </a:p>
          <a:p>
            <a:pPr>
              <a:spcBef>
                <a:spcPts val="1800"/>
              </a:spcBef>
            </a:pPr>
            <a:r>
              <a:rPr lang="en-US" altLang="zh-TW" sz="2000" b="1" dirty="0">
                <a:solidFill>
                  <a:srgbClr val="000000"/>
                </a:solidFill>
                <a:latin typeface="Book Antiqua" panose="02040602050305030304" pitchFamily="18" charset="0"/>
              </a:rPr>
              <a:t>Chairman</a:t>
            </a:r>
            <a:r>
              <a:rPr lang="zh-TW" altLang="en-US" sz="2000" b="1" dirty="0">
                <a:solidFill>
                  <a:srgbClr val="000000"/>
                </a:solidFill>
                <a:latin typeface="Book Antiqua" panose="02040602050305030304" pitchFamily="18" charset="0"/>
              </a:rPr>
              <a:t>：</a:t>
            </a:r>
            <a:r>
              <a:rPr lang="en-US" altLang="zh-TW" sz="2000" b="1" dirty="0">
                <a:solidFill>
                  <a:srgbClr val="000000"/>
                </a:solidFill>
                <a:latin typeface="Book Antiqua" panose="02040602050305030304" pitchFamily="18" charset="0"/>
              </a:rPr>
              <a:t> Stock Cheng </a:t>
            </a:r>
            <a:r>
              <a:rPr lang="zh-TW" altLang="en-US" sz="2000" dirty="0">
                <a:latin typeface="微軟正黑體" panose="020B0604030504040204" pitchFamily="34" charset="-120"/>
                <a:ea typeface="微軟正黑體" panose="020B0604030504040204" pitchFamily="34" charset="-120"/>
              </a:rPr>
              <a:t>	</a:t>
            </a:r>
          </a:p>
          <a:p>
            <a:pPr>
              <a:spcBef>
                <a:spcPts val="1800"/>
              </a:spcBef>
            </a:pPr>
            <a:r>
              <a:rPr lang="en-US" altLang="zh-TW" sz="2000" b="1" dirty="0">
                <a:solidFill>
                  <a:srgbClr val="000000"/>
                </a:solidFill>
                <a:latin typeface="Book Antiqua" panose="02040602050305030304" pitchFamily="18" charset="0"/>
              </a:rPr>
              <a:t>General Manager</a:t>
            </a:r>
            <a:r>
              <a:rPr lang="zh-TW" altLang="en-US" sz="2000" b="1" dirty="0">
                <a:solidFill>
                  <a:srgbClr val="000000"/>
                </a:solidFill>
                <a:latin typeface="Book Antiqua" panose="02040602050305030304" pitchFamily="18" charset="0"/>
              </a:rPr>
              <a:t>：</a:t>
            </a:r>
            <a:r>
              <a:rPr lang="en-US" altLang="zh-TW" sz="2000" b="1" dirty="0">
                <a:solidFill>
                  <a:srgbClr val="000000"/>
                </a:solidFill>
                <a:latin typeface="Book Antiqua" panose="02040602050305030304" pitchFamily="18" charset="0"/>
              </a:rPr>
              <a:t> TC Huang</a:t>
            </a:r>
            <a:r>
              <a:rPr lang="zh-TW" altLang="en-US" sz="2000" b="1" dirty="0">
                <a:solidFill>
                  <a:srgbClr val="000000"/>
                </a:solidFill>
                <a:latin typeface="Book Antiqua" panose="02040602050305030304" pitchFamily="18" charset="0"/>
              </a:rPr>
              <a:t> 	</a:t>
            </a:r>
          </a:p>
          <a:p>
            <a:pPr>
              <a:spcBef>
                <a:spcPts val="1800"/>
              </a:spcBef>
            </a:pPr>
            <a:r>
              <a:rPr lang="en-US" altLang="zh-TW" sz="2000" b="1" dirty="0">
                <a:latin typeface="Book Antiqua" panose="02040602050305030304" pitchFamily="18" charset="0"/>
              </a:rPr>
              <a:t>Capital: NTD 2.04</a:t>
            </a:r>
            <a:r>
              <a:rPr lang="zh-TW" altLang="en-US" sz="2000" b="1" dirty="0">
                <a:latin typeface="Book Antiqua" panose="02040602050305030304" pitchFamily="18" charset="0"/>
              </a:rPr>
              <a:t> </a:t>
            </a:r>
            <a:r>
              <a:rPr lang="en-US" altLang="zh-TW" sz="2000" b="1" dirty="0">
                <a:latin typeface="Book Antiqua" panose="02040602050305030304" pitchFamily="18" charset="0"/>
              </a:rPr>
              <a:t>Billion </a:t>
            </a:r>
            <a:r>
              <a:rPr lang="zh-TW" altLang="en-US" sz="2000" dirty="0">
                <a:latin typeface="微軟正黑體" panose="020B0604030504040204" pitchFamily="34" charset="-120"/>
                <a:ea typeface="微軟正黑體" panose="020B0604030504040204" pitchFamily="34" charset="-120"/>
              </a:rPr>
              <a:t>	</a:t>
            </a:r>
          </a:p>
          <a:p>
            <a:pPr>
              <a:spcBef>
                <a:spcPts val="1800"/>
              </a:spcBef>
            </a:pPr>
            <a:r>
              <a:rPr lang="en-US" altLang="zh-TW" sz="2000" b="1" dirty="0">
                <a:latin typeface="Book Antiqua" panose="02040602050305030304" pitchFamily="18" charset="0"/>
              </a:rPr>
              <a:t>Numbers of Employees: 1,300</a:t>
            </a:r>
            <a:r>
              <a:rPr lang="zh-TW" altLang="en-US" sz="2000" b="1" dirty="0">
                <a:latin typeface="Book Antiqua" panose="02040602050305030304" pitchFamily="18" charset="0"/>
              </a:rPr>
              <a:t> </a:t>
            </a:r>
            <a:r>
              <a:rPr lang="zh-TW" altLang="en-US" sz="2000" b="1" dirty="0">
                <a:solidFill>
                  <a:srgbClr val="000000"/>
                </a:solidFill>
                <a:latin typeface="Book Antiqua" panose="02040602050305030304" pitchFamily="18" charset="0"/>
              </a:rPr>
              <a:t>	</a:t>
            </a:r>
            <a:endParaRPr lang="en-US" altLang="zh-TW" sz="2000" b="1" dirty="0">
              <a:solidFill>
                <a:srgbClr val="000000"/>
              </a:solidFill>
              <a:latin typeface="Book Antiqua" panose="02040602050305030304" pitchFamily="18" charset="0"/>
            </a:endParaRPr>
          </a:p>
          <a:p>
            <a:pPr>
              <a:spcBef>
                <a:spcPts val="1800"/>
              </a:spcBef>
            </a:pPr>
            <a:r>
              <a:rPr lang="en-US" altLang="zh-TW" b="1" dirty="0">
                <a:solidFill>
                  <a:srgbClr val="000000"/>
                </a:solidFill>
                <a:latin typeface="Book Antiqua" panose="02040602050305030304" pitchFamily="18" charset="0"/>
              </a:rPr>
              <a:t>HQ : No 77, Ln 100, </a:t>
            </a:r>
            <a:r>
              <a:rPr lang="en-US" altLang="zh-TW" b="1" dirty="0" err="1">
                <a:solidFill>
                  <a:srgbClr val="000000"/>
                </a:solidFill>
                <a:latin typeface="Book Antiqua" panose="02040602050305030304" pitchFamily="18" charset="0"/>
              </a:rPr>
              <a:t>Shuitou</a:t>
            </a:r>
            <a:r>
              <a:rPr lang="en-US" altLang="zh-TW" b="1" dirty="0">
                <a:solidFill>
                  <a:srgbClr val="000000"/>
                </a:solidFill>
                <a:latin typeface="Book Antiqua" panose="02040602050305030304" pitchFamily="18" charset="0"/>
              </a:rPr>
              <a:t> 1st Rd., </a:t>
            </a:r>
            <a:r>
              <a:rPr lang="en-US" altLang="zh-TW" b="1" dirty="0" err="1">
                <a:solidFill>
                  <a:srgbClr val="000000"/>
                </a:solidFill>
                <a:latin typeface="Book Antiqua" panose="02040602050305030304" pitchFamily="18" charset="0"/>
              </a:rPr>
              <a:t>Waipu</a:t>
            </a:r>
            <a:r>
              <a:rPr lang="en-US" altLang="zh-TW" b="1" dirty="0">
                <a:solidFill>
                  <a:srgbClr val="000000"/>
                </a:solidFill>
                <a:latin typeface="Book Antiqua" panose="02040602050305030304" pitchFamily="18" charset="0"/>
              </a:rPr>
              <a:t> Dist., Taichung City, Taiwan </a:t>
            </a:r>
          </a:p>
          <a:p>
            <a:pPr>
              <a:spcBef>
                <a:spcPts val="1800"/>
              </a:spcBef>
            </a:pPr>
            <a:r>
              <a:rPr lang="en-US" altLang="zh-TW" b="1" dirty="0">
                <a:solidFill>
                  <a:srgbClr val="000000"/>
                </a:solidFill>
                <a:latin typeface="Book Antiqua" panose="02040602050305030304" pitchFamily="18" charset="0"/>
              </a:rPr>
              <a:t>Factories : No 236, </a:t>
            </a:r>
            <a:r>
              <a:rPr lang="en-US" altLang="zh-TW" b="1" dirty="0" err="1">
                <a:solidFill>
                  <a:srgbClr val="000000"/>
                </a:solidFill>
                <a:latin typeface="Book Antiqua" panose="02040602050305030304" pitchFamily="18" charset="0"/>
              </a:rPr>
              <a:t>Wusha</a:t>
            </a:r>
            <a:r>
              <a:rPr lang="en-US" altLang="zh-TW" b="1" dirty="0">
                <a:solidFill>
                  <a:srgbClr val="000000"/>
                </a:solidFill>
                <a:latin typeface="Book Antiqua" panose="02040602050305030304" pitchFamily="18" charset="0"/>
              </a:rPr>
              <a:t>, </a:t>
            </a:r>
            <a:r>
              <a:rPr lang="en-US" altLang="zh-TW" b="1" dirty="0" err="1">
                <a:solidFill>
                  <a:srgbClr val="000000"/>
                </a:solidFill>
                <a:latin typeface="Book Antiqua" panose="02040602050305030304" pitchFamily="18" charset="0"/>
              </a:rPr>
              <a:t>Chiangpei</a:t>
            </a:r>
            <a:r>
              <a:rPr lang="en-US" altLang="zh-TW" b="1" dirty="0">
                <a:solidFill>
                  <a:srgbClr val="000000"/>
                </a:solidFill>
                <a:latin typeface="Book Antiqua" panose="02040602050305030304" pitchFamily="18" charset="0"/>
              </a:rPr>
              <a:t> Village, Changan Town, Dongguan City, Guangdong Province, China</a:t>
            </a:r>
            <a:endParaRPr lang="en-US" altLang="zh-TW" dirty="0"/>
          </a:p>
        </p:txBody>
      </p:sp>
      <p:sp>
        <p:nvSpPr>
          <p:cNvPr id="38" name="Rectangle 5"/>
          <p:cNvSpPr txBox="1">
            <a:spLocks noChangeArrowheads="1"/>
          </p:cNvSpPr>
          <p:nvPr/>
        </p:nvSpPr>
        <p:spPr bwMode="auto">
          <a:xfrm>
            <a:off x="1885337" y="103487"/>
            <a:ext cx="5617780" cy="377749"/>
          </a:xfrm>
          <a:prstGeom prst="rect">
            <a:avLst/>
          </a:prstGeom>
          <a:noFill/>
          <a:effectLst>
            <a:glow rad="101600">
              <a:schemeClr val="accent1">
                <a:satMod val="175000"/>
                <a:alpha val="40000"/>
              </a:schemeClr>
            </a:glow>
          </a:effectLst>
          <a:scene3d>
            <a:camera prst="orthographicFront"/>
            <a:lightRig rig="threePt" dir="t"/>
          </a:scene3d>
          <a:sp3d>
            <a:bevelT/>
          </a:sp3d>
        </p:spPr>
        <p:txBody>
          <a:bodyPr/>
          <a:lstStyle>
            <a:defPPr>
              <a:defRPr lang="zh-TW"/>
            </a:defPPr>
            <a:lvl1pPr defTabSz="762000" eaLnBrk="1" hangingPunct="1">
              <a:defRPr sz="1800" b="1">
                <a:latin typeface="Microsoft YaHei" panose="020B0503020204020204" pitchFamily="34" charset="-122"/>
                <a:ea typeface="Microsoft YaHei" panose="020B0503020204020204" pitchFamily="34" charset="-122"/>
                <a:cs typeface="+mj-cs"/>
              </a:defRPr>
            </a:lvl1pPr>
            <a:lvl2pPr algn="ctr" defTabSz="762000" eaLnBrk="0" hangingPunct="0">
              <a:defRPr sz="3700">
                <a:solidFill>
                  <a:schemeClr val="tx2"/>
                </a:solidFill>
                <a:latin typeface="Times New Roman" panose="02020603050405020304" pitchFamily="18" charset="0"/>
              </a:defRPr>
            </a:lvl2pPr>
            <a:lvl3pPr algn="ctr" defTabSz="762000" eaLnBrk="0" hangingPunct="0">
              <a:defRPr sz="3700">
                <a:solidFill>
                  <a:schemeClr val="tx2"/>
                </a:solidFill>
                <a:latin typeface="Times New Roman" panose="02020603050405020304" pitchFamily="18" charset="0"/>
              </a:defRPr>
            </a:lvl3pPr>
            <a:lvl4pPr algn="ctr" defTabSz="762000" eaLnBrk="0" hangingPunct="0">
              <a:defRPr sz="3700">
                <a:solidFill>
                  <a:schemeClr val="tx2"/>
                </a:solidFill>
                <a:latin typeface="Times New Roman" panose="02020603050405020304" pitchFamily="18" charset="0"/>
              </a:defRPr>
            </a:lvl4pPr>
            <a:lvl5pPr algn="ctr" defTabSz="762000" eaLnBrk="0" hangingPunct="0">
              <a:defRPr sz="3700">
                <a:solidFill>
                  <a:schemeClr val="tx2"/>
                </a:solidFill>
                <a:latin typeface="Times New Roman" panose="02020603050405020304" pitchFamily="18" charset="0"/>
              </a:defRPr>
            </a:lvl5pPr>
            <a:lvl6pPr marL="457200" algn="ctr" defTabSz="762000" fontAlgn="base">
              <a:spcBef>
                <a:spcPct val="0"/>
              </a:spcBef>
              <a:spcAft>
                <a:spcPct val="0"/>
              </a:spcAft>
              <a:defRPr sz="3700">
                <a:solidFill>
                  <a:schemeClr val="tx2"/>
                </a:solidFill>
                <a:latin typeface="Times New Roman" panose="02020603050405020304" pitchFamily="18" charset="0"/>
              </a:defRPr>
            </a:lvl6pPr>
            <a:lvl7pPr marL="914400" algn="ctr" defTabSz="762000" fontAlgn="base">
              <a:spcBef>
                <a:spcPct val="0"/>
              </a:spcBef>
              <a:spcAft>
                <a:spcPct val="0"/>
              </a:spcAft>
              <a:defRPr sz="3700">
                <a:solidFill>
                  <a:schemeClr val="tx2"/>
                </a:solidFill>
                <a:latin typeface="Times New Roman" panose="02020603050405020304" pitchFamily="18" charset="0"/>
              </a:defRPr>
            </a:lvl7pPr>
            <a:lvl8pPr marL="1371600" algn="ctr" defTabSz="762000" fontAlgn="base">
              <a:spcBef>
                <a:spcPct val="0"/>
              </a:spcBef>
              <a:spcAft>
                <a:spcPct val="0"/>
              </a:spcAft>
              <a:defRPr sz="3700">
                <a:solidFill>
                  <a:schemeClr val="tx2"/>
                </a:solidFill>
                <a:latin typeface="Times New Roman" panose="02020603050405020304" pitchFamily="18" charset="0"/>
              </a:defRPr>
            </a:lvl8pPr>
            <a:lvl9pPr marL="1828800" algn="ctr" defTabSz="762000" fontAlgn="base">
              <a:spcBef>
                <a:spcPct val="0"/>
              </a:spcBef>
              <a:spcAft>
                <a:spcPct val="0"/>
              </a:spcAft>
              <a:defRPr sz="3700">
                <a:solidFill>
                  <a:schemeClr val="tx2"/>
                </a:solidFill>
                <a:latin typeface="Times New Roman" panose="02020603050405020304" pitchFamily="18" charset="0"/>
              </a:defRPr>
            </a:lvl9pPr>
          </a:lstStyle>
          <a:p>
            <a:r>
              <a:rPr lang="en-US" altLang="zh-TW" dirty="0"/>
              <a:t>Corporate Introduction- Company Profile</a:t>
            </a:r>
            <a:endParaRPr lang="zh-TW" altLang="en-US" dirty="0"/>
          </a:p>
          <a:p>
            <a:endParaRPr lang="zh-TW" altLang="en-US" dirty="0"/>
          </a:p>
        </p:txBody>
      </p:sp>
      <p:pic>
        <p:nvPicPr>
          <p:cNvPr id="2" name="圖片 1">
            <a:extLst>
              <a:ext uri="{FF2B5EF4-FFF2-40B4-BE49-F238E27FC236}">
                <a16:creationId xmlns:a16="http://schemas.microsoft.com/office/drawing/2014/main" id="{C20244E5-437B-2F2E-ABDB-A93B2B140D1F}"/>
              </a:ext>
            </a:extLst>
          </p:cNvPr>
          <p:cNvPicPr>
            <a:picLocks noChangeAspect="1"/>
          </p:cNvPicPr>
          <p:nvPr/>
        </p:nvPicPr>
        <p:blipFill>
          <a:blip r:embed="rId4"/>
          <a:stretch>
            <a:fillRect/>
          </a:stretch>
        </p:blipFill>
        <p:spPr>
          <a:xfrm>
            <a:off x="255464" y="958622"/>
            <a:ext cx="2657134" cy="16828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ppt_w</p:attrName>
                                        </p:attrNameLst>
                                      </p:cBhvr>
                                      <p:tavLst>
                                        <p:tav tm="0" fmla="#ppt_w*sin(2.5*pi*$)">
                                          <p:val>
                                            <p:fltVal val="0"/>
                                          </p:val>
                                        </p:tav>
                                        <p:tav tm="100000">
                                          <p:val>
                                            <p:fltVal val="1"/>
                                          </p:val>
                                        </p:tav>
                                      </p:tavLst>
                                    </p:anim>
                                    <p:anim calcmode="lin" valueType="num">
                                      <p:cBhvr>
                                        <p:cTn id="9" dur="2000" fill="hold"/>
                                        <p:tgtEl>
                                          <p:spTgt spid="24"/>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2000"/>
                                        <p:tgtEl>
                                          <p:spTgt spid="30"/>
                                        </p:tgtEl>
                                      </p:cBhvr>
                                    </p:animEffect>
                                    <p:anim calcmode="lin" valueType="num">
                                      <p:cBhvr>
                                        <p:cTn id="13" dur="2000" fill="hold"/>
                                        <p:tgtEl>
                                          <p:spTgt spid="30"/>
                                        </p:tgtEl>
                                        <p:attrNameLst>
                                          <p:attrName>ppt_w</p:attrName>
                                        </p:attrNameLst>
                                      </p:cBhvr>
                                      <p:tavLst>
                                        <p:tav tm="0" fmla="#ppt_w*sin(2.5*pi*$)">
                                          <p:val>
                                            <p:fltVal val="0"/>
                                          </p:val>
                                        </p:tav>
                                        <p:tav tm="100000">
                                          <p:val>
                                            <p:fltVal val="1"/>
                                          </p:val>
                                        </p:tav>
                                      </p:tavLst>
                                    </p:anim>
                                    <p:anim calcmode="lin" valueType="num">
                                      <p:cBhvr>
                                        <p:cTn id="14" dur="20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2" name="群組 191"/>
          <p:cNvGrpSpPr/>
          <p:nvPr/>
        </p:nvGrpSpPr>
        <p:grpSpPr>
          <a:xfrm>
            <a:off x="-68860" y="2944433"/>
            <a:ext cx="1015021" cy="1457736"/>
            <a:chOff x="710800" y="1993404"/>
            <a:chExt cx="1218025" cy="1749282"/>
          </a:xfrm>
        </p:grpSpPr>
        <p:sp>
          <p:nvSpPr>
            <p:cNvPr id="35" name="橢圓 34"/>
            <p:cNvSpPr/>
            <p:nvPr/>
          </p:nvSpPr>
          <p:spPr>
            <a:xfrm>
              <a:off x="1013810" y="1993404"/>
              <a:ext cx="576000" cy="576000"/>
            </a:xfrm>
            <a:prstGeom prst="ellipse">
              <a:avLst/>
            </a:prstGeom>
            <a:solidFill>
              <a:schemeClr val="tx1">
                <a:lumMod val="50000"/>
                <a:lumOff val="50000"/>
              </a:schemeClr>
            </a:solidFill>
            <a:ln w="76200">
              <a:solidFill>
                <a:srgbClr val="FFFFFF"/>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TW" sz="1200" b="1" dirty="0"/>
                <a:t>1999</a:t>
              </a:r>
              <a:endParaRPr lang="zh-TW" altLang="en-US" sz="2800" b="1" dirty="0"/>
            </a:p>
          </p:txBody>
        </p:sp>
        <p:grpSp>
          <p:nvGrpSpPr>
            <p:cNvPr id="133" name="群組 132"/>
            <p:cNvGrpSpPr/>
            <p:nvPr/>
          </p:nvGrpSpPr>
          <p:grpSpPr>
            <a:xfrm rot="10800000">
              <a:off x="1277608" y="2641476"/>
              <a:ext cx="108000" cy="602829"/>
              <a:chOff x="1277608" y="1336581"/>
              <a:chExt cx="108000" cy="602829"/>
            </a:xfrm>
          </p:grpSpPr>
          <p:sp>
            <p:nvSpPr>
              <p:cNvPr id="37" name="橢圓 36"/>
              <p:cNvSpPr/>
              <p:nvPr/>
            </p:nvSpPr>
            <p:spPr>
              <a:xfrm>
                <a:off x="1313608" y="1903410"/>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38" name="橢圓 37"/>
              <p:cNvSpPr/>
              <p:nvPr/>
            </p:nvSpPr>
            <p:spPr>
              <a:xfrm>
                <a:off x="1313608" y="1805066"/>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39" name="橢圓 38"/>
              <p:cNvSpPr/>
              <p:nvPr/>
            </p:nvSpPr>
            <p:spPr>
              <a:xfrm>
                <a:off x="1313608" y="1706722"/>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40" name="橢圓 39"/>
              <p:cNvSpPr/>
              <p:nvPr/>
            </p:nvSpPr>
            <p:spPr>
              <a:xfrm>
                <a:off x="1313608" y="1608378"/>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41" name="橢圓 40"/>
              <p:cNvSpPr/>
              <p:nvPr/>
            </p:nvSpPr>
            <p:spPr>
              <a:xfrm>
                <a:off x="1313608" y="1510383"/>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42" name="橢圓 41"/>
              <p:cNvSpPr/>
              <p:nvPr/>
            </p:nvSpPr>
            <p:spPr>
              <a:xfrm>
                <a:off x="1277608" y="1336581"/>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grpSp>
        <p:sp>
          <p:nvSpPr>
            <p:cNvPr id="43" name="橢圓 42"/>
            <p:cNvSpPr/>
            <p:nvPr/>
          </p:nvSpPr>
          <p:spPr>
            <a:xfrm>
              <a:off x="1691680" y="2263404"/>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44" name="橢圓 43"/>
            <p:cNvSpPr/>
            <p:nvPr/>
          </p:nvSpPr>
          <p:spPr>
            <a:xfrm>
              <a:off x="1740173" y="2263404"/>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134" name="矩形 133"/>
            <p:cNvSpPr/>
            <p:nvPr/>
          </p:nvSpPr>
          <p:spPr>
            <a:xfrm>
              <a:off x="710800" y="3225622"/>
              <a:ext cx="1218025" cy="517064"/>
            </a:xfrm>
            <a:prstGeom prst="rect">
              <a:avLst/>
            </a:prstGeom>
          </p:spPr>
          <p:txBody>
            <a:bodyPr wrap="none" anchor="t">
              <a:spAutoFit/>
            </a:bodyPr>
            <a:lstStyle/>
            <a:p>
              <a:pPr lvl="0" algn="ctr"/>
              <a:r>
                <a:rPr lang="en-US" altLang="zh-TW" sz="1100" b="1" dirty="0">
                  <a:cs typeface="Arial" panose="020B0604020202020204" pitchFamily="34" charset="0"/>
                </a:rPr>
                <a:t>Company</a:t>
              </a:r>
            </a:p>
            <a:p>
              <a:pPr lvl="0" algn="ctr"/>
              <a:r>
                <a:rPr lang="en-US" altLang="zh-TW" sz="1100" b="1" dirty="0">
                  <a:cs typeface="Arial" panose="020B0604020202020204" pitchFamily="34" charset="0"/>
                </a:rPr>
                <a:t>Established </a:t>
              </a:r>
              <a:endParaRPr lang="zh-TW" altLang="zh-TW" sz="1100" b="1" dirty="0">
                <a:cs typeface="Arial" panose="020B0604020202020204" pitchFamily="34" charset="0"/>
              </a:endParaRPr>
            </a:p>
          </p:txBody>
        </p:sp>
      </p:grpSp>
      <p:grpSp>
        <p:nvGrpSpPr>
          <p:cNvPr id="180" name="群組 179"/>
          <p:cNvGrpSpPr/>
          <p:nvPr/>
        </p:nvGrpSpPr>
        <p:grpSpPr>
          <a:xfrm>
            <a:off x="6646157" y="2397082"/>
            <a:ext cx="480000" cy="1027353"/>
            <a:chOff x="251520" y="1336581"/>
            <a:chExt cx="576000" cy="1232823"/>
          </a:xfrm>
        </p:grpSpPr>
        <p:sp>
          <p:nvSpPr>
            <p:cNvPr id="181" name="橢圓 180"/>
            <p:cNvSpPr/>
            <p:nvPr/>
          </p:nvSpPr>
          <p:spPr>
            <a:xfrm>
              <a:off x="251520" y="1993404"/>
              <a:ext cx="576000" cy="576000"/>
            </a:xfrm>
            <a:prstGeom prst="ellipse">
              <a:avLst/>
            </a:prstGeom>
            <a:solidFill>
              <a:schemeClr val="accent5">
                <a:lumMod val="40000"/>
                <a:lumOff val="60000"/>
              </a:schemeClr>
            </a:solidFill>
            <a:ln w="76200">
              <a:solidFill>
                <a:srgbClr val="FFFFFF"/>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TW" sz="1165" b="1" dirty="0"/>
                <a:t>2018</a:t>
              </a:r>
              <a:endParaRPr lang="zh-TW" altLang="en-US" b="1" dirty="0"/>
            </a:p>
          </p:txBody>
        </p:sp>
        <p:grpSp>
          <p:nvGrpSpPr>
            <p:cNvPr id="182" name="群組 181"/>
            <p:cNvGrpSpPr/>
            <p:nvPr/>
          </p:nvGrpSpPr>
          <p:grpSpPr>
            <a:xfrm>
              <a:off x="485520" y="1336581"/>
              <a:ext cx="108000" cy="602829"/>
              <a:chOff x="467544" y="1312338"/>
              <a:chExt cx="108000" cy="602829"/>
            </a:xfrm>
          </p:grpSpPr>
          <p:sp>
            <p:nvSpPr>
              <p:cNvPr id="183" name="橢圓 182"/>
              <p:cNvSpPr/>
              <p:nvPr/>
            </p:nvSpPr>
            <p:spPr>
              <a:xfrm>
                <a:off x="503544" y="1879167"/>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sp>
            <p:nvSpPr>
              <p:cNvPr id="184" name="橢圓 183"/>
              <p:cNvSpPr/>
              <p:nvPr/>
            </p:nvSpPr>
            <p:spPr>
              <a:xfrm>
                <a:off x="503544" y="1780823"/>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sp>
            <p:nvSpPr>
              <p:cNvPr id="185" name="橢圓 184"/>
              <p:cNvSpPr/>
              <p:nvPr/>
            </p:nvSpPr>
            <p:spPr>
              <a:xfrm>
                <a:off x="503544" y="1682479"/>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sp>
            <p:nvSpPr>
              <p:cNvPr id="186" name="橢圓 185"/>
              <p:cNvSpPr/>
              <p:nvPr/>
            </p:nvSpPr>
            <p:spPr>
              <a:xfrm>
                <a:off x="503544" y="1584135"/>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sp>
            <p:nvSpPr>
              <p:cNvPr id="187" name="橢圓 186"/>
              <p:cNvSpPr/>
              <p:nvPr/>
            </p:nvSpPr>
            <p:spPr>
              <a:xfrm>
                <a:off x="503544" y="1486140"/>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sp>
            <p:nvSpPr>
              <p:cNvPr id="188" name="橢圓 187"/>
              <p:cNvSpPr/>
              <p:nvPr/>
            </p:nvSpPr>
            <p:spPr>
              <a:xfrm>
                <a:off x="467544" y="1312338"/>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grpSp>
      </p:grpSp>
      <p:grpSp>
        <p:nvGrpSpPr>
          <p:cNvPr id="195" name="群組 194"/>
          <p:cNvGrpSpPr/>
          <p:nvPr/>
        </p:nvGrpSpPr>
        <p:grpSpPr>
          <a:xfrm>
            <a:off x="212984" y="1480810"/>
            <a:ext cx="1800103" cy="1943623"/>
            <a:chOff x="1025634" y="237054"/>
            <a:chExt cx="2160124" cy="2332350"/>
          </a:xfrm>
        </p:grpSpPr>
        <p:grpSp>
          <p:nvGrpSpPr>
            <p:cNvPr id="45" name="群組 44"/>
            <p:cNvGrpSpPr/>
            <p:nvPr/>
          </p:nvGrpSpPr>
          <p:grpSpPr>
            <a:xfrm>
              <a:off x="1835696" y="1336581"/>
              <a:ext cx="756080" cy="1232823"/>
              <a:chOff x="251520" y="1336581"/>
              <a:chExt cx="756080" cy="1232823"/>
            </a:xfrm>
          </p:grpSpPr>
          <p:sp>
            <p:nvSpPr>
              <p:cNvPr id="46" name="橢圓 45"/>
              <p:cNvSpPr/>
              <p:nvPr/>
            </p:nvSpPr>
            <p:spPr>
              <a:xfrm>
                <a:off x="251520" y="1993404"/>
                <a:ext cx="576000" cy="576000"/>
              </a:xfrm>
              <a:prstGeom prst="ellipse">
                <a:avLst/>
              </a:prstGeom>
              <a:solidFill>
                <a:schemeClr val="bg2">
                  <a:lumMod val="90000"/>
                </a:schemeClr>
              </a:solidFill>
              <a:ln w="76200">
                <a:solidFill>
                  <a:srgbClr val="FFFFFF"/>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TW" sz="1200" b="1" dirty="0"/>
                  <a:t>2004</a:t>
                </a:r>
                <a:endParaRPr lang="zh-TW" altLang="en-US" sz="2000" b="1" dirty="0"/>
              </a:p>
            </p:txBody>
          </p:sp>
          <p:grpSp>
            <p:nvGrpSpPr>
              <p:cNvPr id="47" name="群組 46"/>
              <p:cNvGrpSpPr/>
              <p:nvPr/>
            </p:nvGrpSpPr>
            <p:grpSpPr>
              <a:xfrm>
                <a:off x="485520" y="1336581"/>
                <a:ext cx="522080" cy="962823"/>
                <a:chOff x="467544" y="1312338"/>
                <a:chExt cx="522080" cy="962823"/>
              </a:xfrm>
            </p:grpSpPr>
            <p:sp>
              <p:nvSpPr>
                <p:cNvPr id="48" name="橢圓 47"/>
                <p:cNvSpPr/>
                <p:nvPr/>
              </p:nvSpPr>
              <p:spPr>
                <a:xfrm>
                  <a:off x="503544" y="1879167"/>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49" name="橢圓 48"/>
                <p:cNvSpPr/>
                <p:nvPr/>
              </p:nvSpPr>
              <p:spPr>
                <a:xfrm>
                  <a:off x="503544" y="1780823"/>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50" name="橢圓 49"/>
                <p:cNvSpPr/>
                <p:nvPr/>
              </p:nvSpPr>
              <p:spPr>
                <a:xfrm>
                  <a:off x="503544" y="1682479"/>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51" name="橢圓 50"/>
                <p:cNvSpPr/>
                <p:nvPr/>
              </p:nvSpPr>
              <p:spPr>
                <a:xfrm>
                  <a:off x="503544" y="1584135"/>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52" name="橢圓 51"/>
                <p:cNvSpPr/>
                <p:nvPr/>
              </p:nvSpPr>
              <p:spPr>
                <a:xfrm>
                  <a:off x="503544" y="1486140"/>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53" name="橢圓 52"/>
                <p:cNvSpPr/>
                <p:nvPr/>
              </p:nvSpPr>
              <p:spPr>
                <a:xfrm>
                  <a:off x="467544" y="1312338"/>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54" name="橢圓 53"/>
                <p:cNvSpPr/>
                <p:nvPr/>
              </p:nvSpPr>
              <p:spPr>
                <a:xfrm>
                  <a:off x="881616" y="2239161"/>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55" name="橢圓 54"/>
                <p:cNvSpPr/>
                <p:nvPr/>
              </p:nvSpPr>
              <p:spPr>
                <a:xfrm>
                  <a:off x="953624" y="2239161"/>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grpSp>
        </p:grpSp>
        <p:sp>
          <p:nvSpPr>
            <p:cNvPr id="194" name="矩形 193"/>
            <p:cNvSpPr/>
            <p:nvPr/>
          </p:nvSpPr>
          <p:spPr>
            <a:xfrm>
              <a:off x="1025634" y="237054"/>
              <a:ext cx="2160124" cy="1126464"/>
            </a:xfrm>
            <a:prstGeom prst="rect">
              <a:avLst/>
            </a:prstGeom>
          </p:spPr>
          <p:txBody>
            <a:bodyPr wrap="square" anchor="b">
              <a:spAutoFit/>
            </a:bodyPr>
            <a:lstStyle/>
            <a:p>
              <a:pPr lvl="0" algn="ctr"/>
              <a:r>
                <a:rPr lang="en-US" altLang="zh-TW" sz="1100" b="1" dirty="0" err="1"/>
                <a:t>Chicony</a:t>
              </a:r>
              <a:endParaRPr lang="en-US" altLang="zh-TW" sz="1100" b="1" dirty="0"/>
            </a:p>
            <a:p>
              <a:pPr lvl="0" algn="ctr"/>
              <a:r>
                <a:rPr lang="en-US" altLang="zh-TW" sz="1100" b="1" dirty="0"/>
                <a:t>Takes Lead</a:t>
              </a:r>
            </a:p>
            <a:p>
              <a:pPr lvl="0" algn="ctr"/>
              <a:r>
                <a:rPr lang="en-US" altLang="zh-TW" sz="1100" b="1" dirty="0"/>
                <a:t>of Shareholder</a:t>
              </a:r>
            </a:p>
            <a:p>
              <a:pPr lvl="0" algn="ctr"/>
              <a:r>
                <a:rPr lang="en-US" altLang="zh-TW" sz="1100" b="1" dirty="0"/>
                <a:t>Through Strategic Investment</a:t>
              </a:r>
              <a:endParaRPr lang="zh-TW" altLang="en-US" sz="1100" dirty="0"/>
            </a:p>
          </p:txBody>
        </p:sp>
      </p:grpSp>
      <p:grpSp>
        <p:nvGrpSpPr>
          <p:cNvPr id="197" name="群組 196"/>
          <p:cNvGrpSpPr/>
          <p:nvPr/>
        </p:nvGrpSpPr>
        <p:grpSpPr>
          <a:xfrm>
            <a:off x="955465" y="2944434"/>
            <a:ext cx="1761153" cy="1627056"/>
            <a:chOff x="1860002" y="1993404"/>
            <a:chExt cx="2113383" cy="1952465"/>
          </a:xfrm>
        </p:grpSpPr>
        <p:grpSp>
          <p:nvGrpSpPr>
            <p:cNvPr id="143" name="群組 142"/>
            <p:cNvGrpSpPr/>
            <p:nvPr/>
          </p:nvGrpSpPr>
          <p:grpSpPr>
            <a:xfrm>
              <a:off x="2627784" y="1993404"/>
              <a:ext cx="756080" cy="1250901"/>
              <a:chOff x="2627784" y="1993404"/>
              <a:chExt cx="756080" cy="1250901"/>
            </a:xfrm>
          </p:grpSpPr>
          <p:sp>
            <p:nvSpPr>
              <p:cNvPr id="65" name="橢圓 64"/>
              <p:cNvSpPr/>
              <p:nvPr/>
            </p:nvSpPr>
            <p:spPr>
              <a:xfrm>
                <a:off x="3275856" y="2263404"/>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66" name="橢圓 65"/>
              <p:cNvSpPr/>
              <p:nvPr/>
            </p:nvSpPr>
            <p:spPr>
              <a:xfrm>
                <a:off x="3347864" y="2263404"/>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grpSp>
            <p:nvGrpSpPr>
              <p:cNvPr id="142" name="群組 141"/>
              <p:cNvGrpSpPr/>
              <p:nvPr/>
            </p:nvGrpSpPr>
            <p:grpSpPr>
              <a:xfrm>
                <a:off x="2627784" y="1993404"/>
                <a:ext cx="576000" cy="1250901"/>
                <a:chOff x="2627784" y="1993404"/>
                <a:chExt cx="576000" cy="1250901"/>
              </a:xfrm>
            </p:grpSpPr>
            <p:sp>
              <p:nvSpPr>
                <p:cNvPr id="57" name="橢圓 56"/>
                <p:cNvSpPr/>
                <p:nvPr/>
              </p:nvSpPr>
              <p:spPr>
                <a:xfrm>
                  <a:off x="2627784" y="1993404"/>
                  <a:ext cx="576000" cy="576000"/>
                </a:xfrm>
                <a:prstGeom prst="ellipse">
                  <a:avLst/>
                </a:prstGeom>
                <a:solidFill>
                  <a:schemeClr val="tx2">
                    <a:lumMod val="20000"/>
                    <a:lumOff val="80000"/>
                  </a:schemeClr>
                </a:solidFill>
                <a:ln w="76200">
                  <a:solidFill>
                    <a:srgbClr val="FFFFFF"/>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TW" sz="1200" b="1" dirty="0"/>
                    <a:t>2009</a:t>
                  </a:r>
                  <a:endParaRPr lang="zh-TW" altLang="en-US" sz="2000" b="1" dirty="0"/>
                </a:p>
              </p:txBody>
            </p:sp>
            <p:grpSp>
              <p:nvGrpSpPr>
                <p:cNvPr id="135" name="群組 134"/>
                <p:cNvGrpSpPr/>
                <p:nvPr/>
              </p:nvGrpSpPr>
              <p:grpSpPr>
                <a:xfrm rot="10800000">
                  <a:off x="2861784" y="2641476"/>
                  <a:ext cx="108000" cy="602829"/>
                  <a:chOff x="1277608" y="1336581"/>
                  <a:chExt cx="108000" cy="602829"/>
                </a:xfrm>
              </p:grpSpPr>
              <p:sp>
                <p:nvSpPr>
                  <p:cNvPr id="136" name="橢圓 135"/>
                  <p:cNvSpPr/>
                  <p:nvPr/>
                </p:nvSpPr>
                <p:spPr>
                  <a:xfrm>
                    <a:off x="1313608" y="1903410"/>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137" name="橢圓 136"/>
                  <p:cNvSpPr/>
                  <p:nvPr/>
                </p:nvSpPr>
                <p:spPr>
                  <a:xfrm>
                    <a:off x="1313608" y="1805066"/>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138" name="橢圓 137"/>
                  <p:cNvSpPr/>
                  <p:nvPr/>
                </p:nvSpPr>
                <p:spPr>
                  <a:xfrm>
                    <a:off x="1313608" y="1706722"/>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139" name="橢圓 138"/>
                  <p:cNvSpPr/>
                  <p:nvPr/>
                </p:nvSpPr>
                <p:spPr>
                  <a:xfrm>
                    <a:off x="1313608" y="1608378"/>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140" name="橢圓 139"/>
                  <p:cNvSpPr/>
                  <p:nvPr/>
                </p:nvSpPr>
                <p:spPr>
                  <a:xfrm>
                    <a:off x="1313608" y="1510383"/>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141" name="橢圓 140"/>
                  <p:cNvSpPr/>
                  <p:nvPr/>
                </p:nvSpPr>
                <p:spPr>
                  <a:xfrm>
                    <a:off x="1277608" y="1336581"/>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grpSp>
          </p:grpSp>
        </p:grpSp>
        <p:sp>
          <p:nvSpPr>
            <p:cNvPr id="196" name="矩形 195"/>
            <p:cNvSpPr/>
            <p:nvPr/>
          </p:nvSpPr>
          <p:spPr>
            <a:xfrm>
              <a:off x="1860002" y="3225673"/>
              <a:ext cx="2113383" cy="720196"/>
            </a:xfrm>
            <a:prstGeom prst="rect">
              <a:avLst/>
            </a:prstGeom>
          </p:spPr>
          <p:txBody>
            <a:bodyPr wrap="square" anchor="t">
              <a:spAutoFit/>
            </a:bodyPr>
            <a:lstStyle/>
            <a:p>
              <a:pPr algn="ctr"/>
              <a:r>
                <a:rPr lang="en-US" altLang="zh-TW" sz="1100" b="1" dirty="0"/>
                <a:t>NB Lens</a:t>
              </a:r>
            </a:p>
            <a:p>
              <a:pPr algn="ctr"/>
              <a:r>
                <a:rPr lang="en-US" altLang="zh-TW" sz="1100" b="1" dirty="0"/>
                <a:t>Market Share</a:t>
              </a:r>
            </a:p>
            <a:p>
              <a:pPr algn="ctr"/>
              <a:r>
                <a:rPr lang="en-US" altLang="zh-TW" sz="1100" b="1" dirty="0"/>
                <a:t>Global No.1</a:t>
              </a:r>
              <a:endParaRPr lang="zh-TW" altLang="zh-TW" sz="1100" dirty="0"/>
            </a:p>
          </p:txBody>
        </p:sp>
      </p:grpSp>
      <p:grpSp>
        <p:nvGrpSpPr>
          <p:cNvPr id="200" name="群組 199"/>
          <p:cNvGrpSpPr/>
          <p:nvPr/>
        </p:nvGrpSpPr>
        <p:grpSpPr>
          <a:xfrm>
            <a:off x="1955223" y="1964294"/>
            <a:ext cx="1186350" cy="1469775"/>
            <a:chOff x="2988109" y="805675"/>
            <a:chExt cx="1423620" cy="1763729"/>
          </a:xfrm>
        </p:grpSpPr>
        <p:grpSp>
          <p:nvGrpSpPr>
            <p:cNvPr id="67" name="群組 66"/>
            <p:cNvGrpSpPr/>
            <p:nvPr/>
          </p:nvGrpSpPr>
          <p:grpSpPr>
            <a:xfrm>
              <a:off x="3419872" y="1336581"/>
              <a:ext cx="756080" cy="1232823"/>
              <a:chOff x="251520" y="1336581"/>
              <a:chExt cx="756080" cy="1232823"/>
            </a:xfrm>
          </p:grpSpPr>
          <p:sp>
            <p:nvSpPr>
              <p:cNvPr id="68" name="橢圓 67"/>
              <p:cNvSpPr/>
              <p:nvPr/>
            </p:nvSpPr>
            <p:spPr>
              <a:xfrm>
                <a:off x="251520" y="1993404"/>
                <a:ext cx="576000" cy="576000"/>
              </a:xfrm>
              <a:prstGeom prst="ellipse">
                <a:avLst/>
              </a:prstGeom>
              <a:solidFill>
                <a:schemeClr val="accent2">
                  <a:lumMod val="20000"/>
                  <a:lumOff val="80000"/>
                </a:schemeClr>
              </a:solidFill>
              <a:ln w="76200">
                <a:solidFill>
                  <a:srgbClr val="FFFFFF"/>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TW" sz="1200" b="1" dirty="0"/>
                  <a:t>2010</a:t>
                </a:r>
                <a:endParaRPr lang="zh-TW" altLang="en-US" sz="2000" b="1" dirty="0"/>
              </a:p>
            </p:txBody>
          </p:sp>
          <p:grpSp>
            <p:nvGrpSpPr>
              <p:cNvPr id="69" name="群組 68"/>
              <p:cNvGrpSpPr/>
              <p:nvPr/>
            </p:nvGrpSpPr>
            <p:grpSpPr>
              <a:xfrm>
                <a:off x="485520" y="1336581"/>
                <a:ext cx="522080" cy="962823"/>
                <a:chOff x="467544" y="1312338"/>
                <a:chExt cx="522080" cy="962823"/>
              </a:xfrm>
            </p:grpSpPr>
            <p:sp>
              <p:nvSpPr>
                <p:cNvPr id="70" name="橢圓 69"/>
                <p:cNvSpPr/>
                <p:nvPr/>
              </p:nvSpPr>
              <p:spPr>
                <a:xfrm>
                  <a:off x="503544" y="1879167"/>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71" name="橢圓 70"/>
                <p:cNvSpPr/>
                <p:nvPr/>
              </p:nvSpPr>
              <p:spPr>
                <a:xfrm>
                  <a:off x="503544" y="1780823"/>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72" name="橢圓 71"/>
                <p:cNvSpPr/>
                <p:nvPr/>
              </p:nvSpPr>
              <p:spPr>
                <a:xfrm>
                  <a:off x="503544" y="1682479"/>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73" name="橢圓 72"/>
                <p:cNvSpPr/>
                <p:nvPr/>
              </p:nvSpPr>
              <p:spPr>
                <a:xfrm>
                  <a:off x="503544" y="1584135"/>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74" name="橢圓 73"/>
                <p:cNvSpPr/>
                <p:nvPr/>
              </p:nvSpPr>
              <p:spPr>
                <a:xfrm>
                  <a:off x="503544" y="1486140"/>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75" name="橢圓 74"/>
                <p:cNvSpPr/>
                <p:nvPr/>
              </p:nvSpPr>
              <p:spPr>
                <a:xfrm>
                  <a:off x="467544" y="1312338"/>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76" name="橢圓 75"/>
                <p:cNvSpPr/>
                <p:nvPr/>
              </p:nvSpPr>
              <p:spPr>
                <a:xfrm>
                  <a:off x="881616" y="2239161"/>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77" name="橢圓 76"/>
                <p:cNvSpPr/>
                <p:nvPr/>
              </p:nvSpPr>
              <p:spPr>
                <a:xfrm>
                  <a:off x="953624" y="2239161"/>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grpSp>
        </p:grpSp>
        <p:sp>
          <p:nvSpPr>
            <p:cNvPr id="198" name="矩形 197"/>
            <p:cNvSpPr/>
            <p:nvPr/>
          </p:nvSpPr>
          <p:spPr>
            <a:xfrm>
              <a:off x="2988109" y="805675"/>
              <a:ext cx="1423620" cy="553998"/>
            </a:xfrm>
            <a:prstGeom prst="rect">
              <a:avLst/>
            </a:prstGeom>
          </p:spPr>
          <p:txBody>
            <a:bodyPr wrap="none">
              <a:spAutoFit/>
            </a:bodyPr>
            <a:lstStyle/>
            <a:p>
              <a:pPr lvl="0"/>
              <a:r>
                <a:rPr lang="en-US" altLang="zh-TW" sz="1200" b="1" dirty="0"/>
                <a:t>IPO in Taiwan</a:t>
              </a:r>
            </a:p>
            <a:p>
              <a:pPr lvl="0"/>
              <a:r>
                <a:rPr lang="en-US" altLang="zh-TW" sz="1200" b="1" dirty="0"/>
                <a:t>Stock Market.</a:t>
              </a:r>
              <a:endParaRPr lang="zh-TW" altLang="zh-TW" sz="1200" dirty="0"/>
            </a:p>
          </p:txBody>
        </p:sp>
      </p:grpSp>
      <p:grpSp>
        <p:nvGrpSpPr>
          <p:cNvPr id="201" name="群組 200"/>
          <p:cNvGrpSpPr/>
          <p:nvPr/>
        </p:nvGrpSpPr>
        <p:grpSpPr>
          <a:xfrm>
            <a:off x="2467634" y="2944433"/>
            <a:ext cx="1575153" cy="1796288"/>
            <a:chOff x="3524766" y="1993404"/>
            <a:chExt cx="1890184" cy="2155547"/>
          </a:xfrm>
        </p:grpSpPr>
        <p:grpSp>
          <p:nvGrpSpPr>
            <p:cNvPr id="144" name="群組 143"/>
            <p:cNvGrpSpPr/>
            <p:nvPr/>
          </p:nvGrpSpPr>
          <p:grpSpPr>
            <a:xfrm>
              <a:off x="4175952" y="1993404"/>
              <a:ext cx="756080" cy="1250901"/>
              <a:chOff x="2627784" y="1993404"/>
              <a:chExt cx="756080" cy="1250901"/>
            </a:xfrm>
          </p:grpSpPr>
          <p:sp>
            <p:nvSpPr>
              <p:cNvPr id="145" name="橢圓 144"/>
              <p:cNvSpPr/>
              <p:nvPr/>
            </p:nvSpPr>
            <p:spPr>
              <a:xfrm>
                <a:off x="3275856" y="2263404"/>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146" name="橢圓 145"/>
              <p:cNvSpPr/>
              <p:nvPr/>
            </p:nvSpPr>
            <p:spPr>
              <a:xfrm>
                <a:off x="3347864" y="2263404"/>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grpSp>
            <p:nvGrpSpPr>
              <p:cNvPr id="147" name="群組 146"/>
              <p:cNvGrpSpPr/>
              <p:nvPr/>
            </p:nvGrpSpPr>
            <p:grpSpPr>
              <a:xfrm>
                <a:off x="2627784" y="1993404"/>
                <a:ext cx="576000" cy="1250901"/>
                <a:chOff x="2627784" y="1993404"/>
                <a:chExt cx="576000" cy="1250901"/>
              </a:xfrm>
            </p:grpSpPr>
            <p:sp>
              <p:nvSpPr>
                <p:cNvPr id="148" name="橢圓 147"/>
                <p:cNvSpPr/>
                <p:nvPr/>
              </p:nvSpPr>
              <p:spPr>
                <a:xfrm>
                  <a:off x="2627784" y="1993404"/>
                  <a:ext cx="576000" cy="576000"/>
                </a:xfrm>
                <a:prstGeom prst="ellipse">
                  <a:avLst/>
                </a:prstGeom>
                <a:solidFill>
                  <a:schemeClr val="accent3">
                    <a:lumMod val="20000"/>
                    <a:lumOff val="80000"/>
                  </a:schemeClr>
                </a:solidFill>
                <a:ln w="76200">
                  <a:solidFill>
                    <a:srgbClr val="FFFFFF"/>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TW" sz="1200" b="1" dirty="0"/>
                    <a:t>2011</a:t>
                  </a:r>
                  <a:endParaRPr lang="zh-TW" altLang="en-US" sz="2000" b="1" dirty="0"/>
                </a:p>
              </p:txBody>
            </p:sp>
            <p:grpSp>
              <p:nvGrpSpPr>
                <p:cNvPr id="149" name="群組 148"/>
                <p:cNvGrpSpPr/>
                <p:nvPr/>
              </p:nvGrpSpPr>
              <p:grpSpPr>
                <a:xfrm rot="10800000">
                  <a:off x="2861784" y="2641476"/>
                  <a:ext cx="108000" cy="602829"/>
                  <a:chOff x="1277608" y="1336581"/>
                  <a:chExt cx="108000" cy="602829"/>
                </a:xfrm>
              </p:grpSpPr>
              <p:sp>
                <p:nvSpPr>
                  <p:cNvPr id="150" name="橢圓 149"/>
                  <p:cNvSpPr/>
                  <p:nvPr/>
                </p:nvSpPr>
                <p:spPr>
                  <a:xfrm>
                    <a:off x="1313608" y="1903410"/>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151" name="橢圓 150"/>
                  <p:cNvSpPr/>
                  <p:nvPr/>
                </p:nvSpPr>
                <p:spPr>
                  <a:xfrm>
                    <a:off x="1313608" y="1805066"/>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152" name="橢圓 151"/>
                  <p:cNvSpPr/>
                  <p:nvPr/>
                </p:nvSpPr>
                <p:spPr>
                  <a:xfrm>
                    <a:off x="1313608" y="1706722"/>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153" name="橢圓 152"/>
                  <p:cNvSpPr/>
                  <p:nvPr/>
                </p:nvSpPr>
                <p:spPr>
                  <a:xfrm>
                    <a:off x="1313608" y="1608378"/>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154" name="橢圓 153"/>
                  <p:cNvSpPr/>
                  <p:nvPr/>
                </p:nvSpPr>
                <p:spPr>
                  <a:xfrm>
                    <a:off x="1313608" y="1510383"/>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155" name="橢圓 154"/>
                  <p:cNvSpPr/>
                  <p:nvPr/>
                </p:nvSpPr>
                <p:spPr>
                  <a:xfrm>
                    <a:off x="1277608" y="1336581"/>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grpSp>
          </p:grpSp>
        </p:grpSp>
        <p:sp>
          <p:nvSpPr>
            <p:cNvPr id="199" name="矩形 198"/>
            <p:cNvSpPr/>
            <p:nvPr/>
          </p:nvSpPr>
          <p:spPr>
            <a:xfrm>
              <a:off x="3524766" y="3225621"/>
              <a:ext cx="1890184" cy="923330"/>
            </a:xfrm>
            <a:prstGeom prst="rect">
              <a:avLst/>
            </a:prstGeom>
          </p:spPr>
          <p:txBody>
            <a:bodyPr wrap="square">
              <a:spAutoFit/>
            </a:bodyPr>
            <a:lstStyle/>
            <a:p>
              <a:pPr lvl="0" algn="ctr"/>
              <a:r>
                <a:rPr lang="en-US" altLang="zh-TW" sz="1100" b="1" dirty="0"/>
                <a:t>Xbox </a:t>
              </a:r>
              <a:r>
                <a:rPr lang="en-US" altLang="zh-TW" sz="1100" b="1" dirty="0" err="1"/>
                <a:t>Kinect</a:t>
              </a:r>
              <a:r>
                <a:rPr lang="en-US" altLang="zh-TW" sz="1100" b="1" dirty="0"/>
                <a:t> V1</a:t>
              </a:r>
            </a:p>
            <a:p>
              <a:pPr lvl="0" algn="ctr"/>
              <a:r>
                <a:rPr lang="en-US" altLang="zh-TW" sz="1100" b="1" dirty="0"/>
                <a:t>3D Structure Light Lens and Window</a:t>
              </a:r>
            </a:p>
            <a:p>
              <a:pPr lvl="0" algn="ctr"/>
              <a:r>
                <a:rPr lang="en-US" altLang="zh-TW" sz="1100" b="1" dirty="0"/>
                <a:t>Exclusive Supplier</a:t>
              </a:r>
            </a:p>
          </p:txBody>
        </p:sp>
      </p:grpSp>
      <p:grpSp>
        <p:nvGrpSpPr>
          <p:cNvPr id="203" name="群組 202"/>
          <p:cNvGrpSpPr/>
          <p:nvPr/>
        </p:nvGrpSpPr>
        <p:grpSpPr>
          <a:xfrm>
            <a:off x="3104047" y="1655357"/>
            <a:ext cx="1717352" cy="1769077"/>
            <a:chOff x="4273097" y="446513"/>
            <a:chExt cx="2060822" cy="2122891"/>
          </a:xfrm>
        </p:grpSpPr>
        <p:grpSp>
          <p:nvGrpSpPr>
            <p:cNvPr id="89" name="群組 88"/>
            <p:cNvGrpSpPr/>
            <p:nvPr/>
          </p:nvGrpSpPr>
          <p:grpSpPr>
            <a:xfrm>
              <a:off x="5004048" y="1336581"/>
              <a:ext cx="811413" cy="1232823"/>
              <a:chOff x="251520" y="1336581"/>
              <a:chExt cx="811413" cy="1232823"/>
            </a:xfrm>
          </p:grpSpPr>
          <p:sp>
            <p:nvSpPr>
              <p:cNvPr id="90" name="橢圓 89"/>
              <p:cNvSpPr/>
              <p:nvPr/>
            </p:nvSpPr>
            <p:spPr>
              <a:xfrm>
                <a:off x="251520" y="1993404"/>
                <a:ext cx="576000" cy="576000"/>
              </a:xfrm>
              <a:prstGeom prst="ellipse">
                <a:avLst/>
              </a:prstGeom>
              <a:solidFill>
                <a:schemeClr val="accent4">
                  <a:lumMod val="20000"/>
                  <a:lumOff val="80000"/>
                </a:schemeClr>
              </a:solidFill>
              <a:ln w="76200">
                <a:solidFill>
                  <a:srgbClr val="FFFFFF"/>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TW" sz="1200" b="1" dirty="0"/>
                  <a:t>2013</a:t>
                </a:r>
                <a:endParaRPr lang="zh-TW" altLang="en-US" sz="2000" b="1" dirty="0"/>
              </a:p>
            </p:txBody>
          </p:sp>
          <p:grpSp>
            <p:nvGrpSpPr>
              <p:cNvPr id="91" name="群組 90"/>
              <p:cNvGrpSpPr/>
              <p:nvPr/>
            </p:nvGrpSpPr>
            <p:grpSpPr>
              <a:xfrm>
                <a:off x="485520" y="1336581"/>
                <a:ext cx="577413" cy="962823"/>
                <a:chOff x="467544" y="1312338"/>
                <a:chExt cx="577413" cy="962823"/>
              </a:xfrm>
            </p:grpSpPr>
            <p:sp>
              <p:nvSpPr>
                <p:cNvPr id="92" name="橢圓 91"/>
                <p:cNvSpPr/>
                <p:nvPr/>
              </p:nvSpPr>
              <p:spPr>
                <a:xfrm>
                  <a:off x="503544" y="1879167"/>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93" name="橢圓 92"/>
                <p:cNvSpPr/>
                <p:nvPr/>
              </p:nvSpPr>
              <p:spPr>
                <a:xfrm>
                  <a:off x="503544" y="1780823"/>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94" name="橢圓 93"/>
                <p:cNvSpPr/>
                <p:nvPr/>
              </p:nvSpPr>
              <p:spPr>
                <a:xfrm>
                  <a:off x="503544" y="1682479"/>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95" name="橢圓 94"/>
                <p:cNvSpPr/>
                <p:nvPr/>
              </p:nvSpPr>
              <p:spPr>
                <a:xfrm>
                  <a:off x="503544" y="1584135"/>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96" name="橢圓 95"/>
                <p:cNvSpPr/>
                <p:nvPr/>
              </p:nvSpPr>
              <p:spPr>
                <a:xfrm>
                  <a:off x="503544" y="1486140"/>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97" name="橢圓 96"/>
                <p:cNvSpPr/>
                <p:nvPr/>
              </p:nvSpPr>
              <p:spPr>
                <a:xfrm>
                  <a:off x="467544" y="1312338"/>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98" name="橢圓 97"/>
                <p:cNvSpPr/>
                <p:nvPr/>
              </p:nvSpPr>
              <p:spPr>
                <a:xfrm>
                  <a:off x="881616" y="2239161"/>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99" name="橢圓 98"/>
                <p:cNvSpPr/>
                <p:nvPr/>
              </p:nvSpPr>
              <p:spPr>
                <a:xfrm>
                  <a:off x="1008957" y="2239161"/>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grpSp>
        </p:grpSp>
        <p:sp>
          <p:nvSpPr>
            <p:cNvPr id="202" name="矩形 201"/>
            <p:cNvSpPr/>
            <p:nvPr/>
          </p:nvSpPr>
          <p:spPr>
            <a:xfrm>
              <a:off x="4273097" y="446513"/>
              <a:ext cx="2060822" cy="923329"/>
            </a:xfrm>
            <a:prstGeom prst="rect">
              <a:avLst/>
            </a:prstGeom>
          </p:spPr>
          <p:txBody>
            <a:bodyPr wrap="square" anchor="b">
              <a:spAutoFit/>
            </a:bodyPr>
            <a:lstStyle/>
            <a:p>
              <a:pPr lvl="0" algn="ctr"/>
              <a:r>
                <a:rPr lang="en-US" altLang="zh-TW" sz="1100" b="1" dirty="0"/>
                <a:t>Xbox </a:t>
              </a:r>
              <a:r>
                <a:rPr lang="en-US" altLang="zh-TW" sz="1100" b="1" dirty="0" err="1"/>
                <a:t>Kinect</a:t>
              </a:r>
              <a:r>
                <a:rPr lang="en-US" altLang="zh-TW" sz="1100" b="1" dirty="0"/>
                <a:t> One V2</a:t>
              </a:r>
            </a:p>
            <a:p>
              <a:pPr lvl="0" algn="ctr"/>
              <a:r>
                <a:rPr lang="en-US" altLang="zh-TW" sz="1100" b="1" dirty="0"/>
                <a:t>3D TOF Lens and Window</a:t>
              </a:r>
            </a:p>
            <a:p>
              <a:pPr lvl="0" algn="ctr"/>
              <a:r>
                <a:rPr lang="en-US" altLang="zh-TW" sz="1100" b="1" dirty="0"/>
                <a:t>Exclusive Supplier</a:t>
              </a:r>
            </a:p>
          </p:txBody>
        </p:sp>
      </p:grpSp>
      <p:grpSp>
        <p:nvGrpSpPr>
          <p:cNvPr id="205" name="群組 204"/>
          <p:cNvGrpSpPr/>
          <p:nvPr/>
        </p:nvGrpSpPr>
        <p:grpSpPr>
          <a:xfrm>
            <a:off x="4024014" y="2944433"/>
            <a:ext cx="1425905" cy="1459648"/>
            <a:chOff x="5280383" y="1993404"/>
            <a:chExt cx="1711086" cy="1751576"/>
          </a:xfrm>
        </p:grpSpPr>
        <p:grpSp>
          <p:nvGrpSpPr>
            <p:cNvPr id="156" name="群組 155"/>
            <p:cNvGrpSpPr/>
            <p:nvPr/>
          </p:nvGrpSpPr>
          <p:grpSpPr>
            <a:xfrm>
              <a:off x="5796108" y="1993404"/>
              <a:ext cx="786775" cy="1250901"/>
              <a:chOff x="2627784" y="1993404"/>
              <a:chExt cx="786775" cy="1250901"/>
            </a:xfrm>
          </p:grpSpPr>
          <p:sp>
            <p:nvSpPr>
              <p:cNvPr id="157" name="橢圓 156"/>
              <p:cNvSpPr/>
              <p:nvPr/>
            </p:nvSpPr>
            <p:spPr>
              <a:xfrm>
                <a:off x="3275856" y="2263404"/>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158" name="橢圓 157"/>
              <p:cNvSpPr/>
              <p:nvPr/>
            </p:nvSpPr>
            <p:spPr>
              <a:xfrm>
                <a:off x="3378559" y="2263404"/>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grpSp>
            <p:nvGrpSpPr>
              <p:cNvPr id="159" name="群組 158"/>
              <p:cNvGrpSpPr/>
              <p:nvPr/>
            </p:nvGrpSpPr>
            <p:grpSpPr>
              <a:xfrm>
                <a:off x="2627784" y="1993404"/>
                <a:ext cx="576000" cy="1250901"/>
                <a:chOff x="2627784" y="1993404"/>
                <a:chExt cx="576000" cy="1250901"/>
              </a:xfrm>
            </p:grpSpPr>
            <p:sp>
              <p:nvSpPr>
                <p:cNvPr id="160" name="橢圓 159"/>
                <p:cNvSpPr/>
                <p:nvPr/>
              </p:nvSpPr>
              <p:spPr>
                <a:xfrm>
                  <a:off x="2627784" y="1993404"/>
                  <a:ext cx="576000" cy="576000"/>
                </a:xfrm>
                <a:prstGeom prst="ellipse">
                  <a:avLst/>
                </a:prstGeom>
                <a:solidFill>
                  <a:schemeClr val="accent5">
                    <a:lumMod val="20000"/>
                    <a:lumOff val="80000"/>
                  </a:schemeClr>
                </a:solidFill>
                <a:ln w="76200">
                  <a:solidFill>
                    <a:srgbClr val="FFFFFF"/>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TW" sz="1200" b="1" dirty="0"/>
                    <a:t>2014</a:t>
                  </a:r>
                  <a:endParaRPr lang="zh-TW" altLang="en-US" sz="2000" b="1" dirty="0"/>
                </a:p>
              </p:txBody>
            </p:sp>
            <p:grpSp>
              <p:nvGrpSpPr>
                <p:cNvPr id="161" name="群組 160"/>
                <p:cNvGrpSpPr/>
                <p:nvPr/>
              </p:nvGrpSpPr>
              <p:grpSpPr>
                <a:xfrm rot="10800000">
                  <a:off x="2861784" y="2641476"/>
                  <a:ext cx="108000" cy="602829"/>
                  <a:chOff x="1277608" y="1336581"/>
                  <a:chExt cx="108000" cy="602829"/>
                </a:xfrm>
              </p:grpSpPr>
              <p:sp>
                <p:nvSpPr>
                  <p:cNvPr id="162" name="橢圓 161"/>
                  <p:cNvSpPr/>
                  <p:nvPr/>
                </p:nvSpPr>
                <p:spPr>
                  <a:xfrm>
                    <a:off x="1313608" y="1903410"/>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163" name="橢圓 162"/>
                  <p:cNvSpPr/>
                  <p:nvPr/>
                </p:nvSpPr>
                <p:spPr>
                  <a:xfrm>
                    <a:off x="1313608" y="1805066"/>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164" name="橢圓 163"/>
                  <p:cNvSpPr/>
                  <p:nvPr/>
                </p:nvSpPr>
                <p:spPr>
                  <a:xfrm>
                    <a:off x="1313608" y="1706722"/>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165" name="橢圓 164"/>
                  <p:cNvSpPr/>
                  <p:nvPr/>
                </p:nvSpPr>
                <p:spPr>
                  <a:xfrm>
                    <a:off x="1313608" y="1608378"/>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166" name="橢圓 165"/>
                  <p:cNvSpPr/>
                  <p:nvPr/>
                </p:nvSpPr>
                <p:spPr>
                  <a:xfrm>
                    <a:off x="1313608" y="1510383"/>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167" name="橢圓 166"/>
                  <p:cNvSpPr/>
                  <p:nvPr/>
                </p:nvSpPr>
                <p:spPr>
                  <a:xfrm>
                    <a:off x="1277608" y="1336581"/>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grpSp>
          </p:grpSp>
        </p:grpSp>
        <p:sp>
          <p:nvSpPr>
            <p:cNvPr id="204" name="矩形 203"/>
            <p:cNvSpPr/>
            <p:nvPr/>
          </p:nvSpPr>
          <p:spPr>
            <a:xfrm>
              <a:off x="5280383" y="3227916"/>
              <a:ext cx="1711086" cy="517064"/>
            </a:xfrm>
            <a:prstGeom prst="rect">
              <a:avLst/>
            </a:prstGeom>
          </p:spPr>
          <p:txBody>
            <a:bodyPr wrap="square">
              <a:spAutoFit/>
            </a:bodyPr>
            <a:lstStyle/>
            <a:p>
              <a:pPr lvl="0" algn="ctr"/>
              <a:r>
                <a:rPr lang="en-US" altLang="zh-TW" sz="1100" b="1" dirty="0"/>
                <a:t>Mobile Lens </a:t>
              </a:r>
            </a:p>
            <a:p>
              <a:pPr lvl="0" algn="ctr"/>
              <a:r>
                <a:rPr lang="en-US" altLang="zh-TW" sz="1100" b="1" dirty="0"/>
                <a:t>Production 5M, 8M</a:t>
              </a:r>
              <a:endParaRPr lang="zh-TW" altLang="zh-TW" sz="1100" b="1" dirty="0"/>
            </a:p>
          </p:txBody>
        </p:sp>
      </p:grpSp>
      <p:grpSp>
        <p:nvGrpSpPr>
          <p:cNvPr id="207" name="群組 206"/>
          <p:cNvGrpSpPr/>
          <p:nvPr/>
        </p:nvGrpSpPr>
        <p:grpSpPr>
          <a:xfrm>
            <a:off x="4859039" y="1879933"/>
            <a:ext cx="1072650" cy="1544501"/>
            <a:chOff x="6202315" y="716004"/>
            <a:chExt cx="1280637" cy="1853400"/>
          </a:xfrm>
        </p:grpSpPr>
        <p:grpSp>
          <p:nvGrpSpPr>
            <p:cNvPr id="111" name="群組 110"/>
            <p:cNvGrpSpPr/>
            <p:nvPr/>
          </p:nvGrpSpPr>
          <p:grpSpPr>
            <a:xfrm>
              <a:off x="6588224" y="1336581"/>
              <a:ext cx="772345" cy="1232823"/>
              <a:chOff x="251520" y="1336581"/>
              <a:chExt cx="772345" cy="1232823"/>
            </a:xfrm>
          </p:grpSpPr>
          <p:sp>
            <p:nvSpPr>
              <p:cNvPr id="112" name="橢圓 111"/>
              <p:cNvSpPr/>
              <p:nvPr/>
            </p:nvSpPr>
            <p:spPr>
              <a:xfrm>
                <a:off x="251520" y="1993404"/>
                <a:ext cx="576000" cy="576000"/>
              </a:xfrm>
              <a:prstGeom prst="ellipse">
                <a:avLst/>
              </a:prstGeom>
              <a:solidFill>
                <a:schemeClr val="accent6">
                  <a:lumMod val="20000"/>
                  <a:lumOff val="80000"/>
                </a:schemeClr>
              </a:solidFill>
              <a:ln w="76200">
                <a:solidFill>
                  <a:srgbClr val="FFFFFF"/>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TW" sz="1200" b="1" dirty="0"/>
                  <a:t>2015</a:t>
                </a:r>
                <a:endParaRPr lang="zh-TW" altLang="en-US" sz="2000" b="1" dirty="0"/>
              </a:p>
            </p:txBody>
          </p:sp>
          <p:grpSp>
            <p:nvGrpSpPr>
              <p:cNvPr id="113" name="群組 112"/>
              <p:cNvGrpSpPr/>
              <p:nvPr/>
            </p:nvGrpSpPr>
            <p:grpSpPr>
              <a:xfrm>
                <a:off x="485520" y="1336581"/>
                <a:ext cx="538345" cy="962823"/>
                <a:chOff x="467544" y="1312338"/>
                <a:chExt cx="538345" cy="962823"/>
              </a:xfrm>
            </p:grpSpPr>
            <p:sp>
              <p:nvSpPr>
                <p:cNvPr id="114" name="橢圓 113"/>
                <p:cNvSpPr/>
                <p:nvPr/>
              </p:nvSpPr>
              <p:spPr>
                <a:xfrm>
                  <a:off x="503544" y="1879167"/>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115" name="橢圓 114"/>
                <p:cNvSpPr/>
                <p:nvPr/>
              </p:nvSpPr>
              <p:spPr>
                <a:xfrm>
                  <a:off x="503544" y="1780823"/>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116" name="橢圓 115"/>
                <p:cNvSpPr/>
                <p:nvPr/>
              </p:nvSpPr>
              <p:spPr>
                <a:xfrm>
                  <a:off x="503544" y="1682479"/>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117" name="橢圓 116"/>
                <p:cNvSpPr/>
                <p:nvPr/>
              </p:nvSpPr>
              <p:spPr>
                <a:xfrm>
                  <a:off x="503544" y="1584135"/>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118" name="橢圓 117"/>
                <p:cNvSpPr/>
                <p:nvPr/>
              </p:nvSpPr>
              <p:spPr>
                <a:xfrm>
                  <a:off x="503544" y="1486140"/>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119" name="橢圓 118"/>
                <p:cNvSpPr/>
                <p:nvPr/>
              </p:nvSpPr>
              <p:spPr>
                <a:xfrm>
                  <a:off x="467544" y="1312338"/>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120" name="橢圓 119"/>
                <p:cNvSpPr/>
                <p:nvPr/>
              </p:nvSpPr>
              <p:spPr>
                <a:xfrm>
                  <a:off x="881616" y="2239161"/>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121" name="橢圓 120"/>
                <p:cNvSpPr/>
                <p:nvPr/>
              </p:nvSpPr>
              <p:spPr>
                <a:xfrm>
                  <a:off x="969889" y="2239161"/>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grpSp>
        </p:grpSp>
        <p:sp>
          <p:nvSpPr>
            <p:cNvPr id="269" name="矩形 268"/>
            <p:cNvSpPr/>
            <p:nvPr/>
          </p:nvSpPr>
          <p:spPr>
            <a:xfrm>
              <a:off x="6202315" y="716004"/>
              <a:ext cx="1280637" cy="517064"/>
            </a:xfrm>
            <a:prstGeom prst="rect">
              <a:avLst/>
            </a:prstGeom>
          </p:spPr>
          <p:txBody>
            <a:bodyPr wrap="square" anchor="b">
              <a:spAutoFit/>
            </a:bodyPr>
            <a:lstStyle/>
            <a:p>
              <a:pPr lvl="0" algn="ctr"/>
              <a:r>
                <a:rPr lang="en-US" altLang="zh-TW" sz="1100" b="1" dirty="0" err="1">
                  <a:latin typeface="+mj-lt"/>
                </a:rPr>
                <a:t>RealSense</a:t>
              </a:r>
              <a:r>
                <a:rPr lang="en-US" altLang="zh-TW" sz="1100" b="1" dirty="0">
                  <a:latin typeface="+mj-lt"/>
                </a:rPr>
                <a:t> </a:t>
              </a:r>
            </a:p>
            <a:p>
              <a:pPr lvl="0" algn="ctr"/>
              <a:r>
                <a:rPr lang="en-US" altLang="zh-TW" sz="1100" b="1" dirty="0">
                  <a:latin typeface="+mj-lt"/>
                </a:rPr>
                <a:t>Lens</a:t>
              </a:r>
            </a:p>
          </p:txBody>
        </p:sp>
      </p:grpSp>
      <p:grpSp>
        <p:nvGrpSpPr>
          <p:cNvPr id="168" name="群組 167"/>
          <p:cNvGrpSpPr/>
          <p:nvPr/>
        </p:nvGrpSpPr>
        <p:grpSpPr>
          <a:xfrm>
            <a:off x="5917960" y="2944433"/>
            <a:ext cx="661632" cy="1042418"/>
            <a:chOff x="2627784" y="1993404"/>
            <a:chExt cx="793959" cy="1250901"/>
          </a:xfrm>
        </p:grpSpPr>
        <p:sp>
          <p:nvSpPr>
            <p:cNvPr id="169" name="橢圓 168"/>
            <p:cNvSpPr/>
            <p:nvPr/>
          </p:nvSpPr>
          <p:spPr>
            <a:xfrm>
              <a:off x="3299332" y="2263404"/>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170" name="橢圓 169"/>
            <p:cNvSpPr/>
            <p:nvPr/>
          </p:nvSpPr>
          <p:spPr>
            <a:xfrm>
              <a:off x="3385743" y="2263404"/>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grpSp>
          <p:nvGrpSpPr>
            <p:cNvPr id="171" name="群組 170"/>
            <p:cNvGrpSpPr/>
            <p:nvPr/>
          </p:nvGrpSpPr>
          <p:grpSpPr>
            <a:xfrm>
              <a:off x="2627784" y="1993404"/>
              <a:ext cx="576000" cy="1250901"/>
              <a:chOff x="2627784" y="1993404"/>
              <a:chExt cx="576000" cy="1250901"/>
            </a:xfrm>
          </p:grpSpPr>
          <p:sp>
            <p:nvSpPr>
              <p:cNvPr id="172" name="橢圓 171"/>
              <p:cNvSpPr/>
              <p:nvPr/>
            </p:nvSpPr>
            <p:spPr>
              <a:xfrm>
                <a:off x="2627784" y="1993404"/>
                <a:ext cx="576000" cy="576000"/>
              </a:xfrm>
              <a:prstGeom prst="ellipse">
                <a:avLst/>
              </a:prstGeom>
              <a:solidFill>
                <a:schemeClr val="accent2">
                  <a:lumMod val="40000"/>
                  <a:lumOff val="60000"/>
                </a:schemeClr>
              </a:solidFill>
              <a:ln w="76200">
                <a:solidFill>
                  <a:srgbClr val="FFFFFF"/>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TW" sz="1200" b="1" dirty="0"/>
                  <a:t>2017</a:t>
                </a:r>
                <a:endParaRPr lang="zh-TW" altLang="en-US" sz="2000" b="1" dirty="0"/>
              </a:p>
            </p:txBody>
          </p:sp>
          <p:grpSp>
            <p:nvGrpSpPr>
              <p:cNvPr id="173" name="群組 172"/>
              <p:cNvGrpSpPr/>
              <p:nvPr/>
            </p:nvGrpSpPr>
            <p:grpSpPr>
              <a:xfrm rot="10800000">
                <a:off x="2861784" y="2641476"/>
                <a:ext cx="108001" cy="602829"/>
                <a:chOff x="1277607" y="1336581"/>
                <a:chExt cx="108001" cy="602829"/>
              </a:xfrm>
            </p:grpSpPr>
            <p:sp>
              <p:nvSpPr>
                <p:cNvPr id="174" name="橢圓 173"/>
                <p:cNvSpPr/>
                <p:nvPr/>
              </p:nvSpPr>
              <p:spPr>
                <a:xfrm>
                  <a:off x="1313609" y="1903410"/>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175" name="橢圓 174"/>
                <p:cNvSpPr/>
                <p:nvPr/>
              </p:nvSpPr>
              <p:spPr>
                <a:xfrm>
                  <a:off x="1313607" y="1805067"/>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176" name="橢圓 175"/>
                <p:cNvSpPr/>
                <p:nvPr/>
              </p:nvSpPr>
              <p:spPr>
                <a:xfrm>
                  <a:off x="1313608" y="1706722"/>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177" name="橢圓 176"/>
                <p:cNvSpPr/>
                <p:nvPr/>
              </p:nvSpPr>
              <p:spPr>
                <a:xfrm>
                  <a:off x="1313608" y="1608378"/>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dirty="0"/>
                </a:p>
              </p:txBody>
            </p:sp>
            <p:sp>
              <p:nvSpPr>
                <p:cNvPr id="178" name="橢圓 177"/>
                <p:cNvSpPr/>
                <p:nvPr/>
              </p:nvSpPr>
              <p:spPr>
                <a:xfrm>
                  <a:off x="1313608" y="1510383"/>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179" name="橢圓 178"/>
                <p:cNvSpPr/>
                <p:nvPr/>
              </p:nvSpPr>
              <p:spPr>
                <a:xfrm>
                  <a:off x="1277607" y="1336581"/>
                  <a:ext cx="108001"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grpSp>
        </p:grpSp>
      </p:grpSp>
      <p:sp>
        <p:nvSpPr>
          <p:cNvPr id="210" name="矩形 209"/>
          <p:cNvSpPr/>
          <p:nvPr/>
        </p:nvSpPr>
        <p:spPr>
          <a:xfrm>
            <a:off x="5454282" y="3960773"/>
            <a:ext cx="1397485" cy="769441"/>
          </a:xfrm>
          <a:prstGeom prst="rect">
            <a:avLst/>
          </a:prstGeom>
        </p:spPr>
        <p:txBody>
          <a:bodyPr wrap="square" anchor="b">
            <a:spAutoFit/>
          </a:bodyPr>
          <a:lstStyle/>
          <a:p>
            <a:pPr lvl="0" algn="ctr"/>
            <a:r>
              <a:rPr lang="en-US" altLang="zh-TW" sz="1100" b="1" dirty="0"/>
              <a:t>Takes Lead</a:t>
            </a:r>
          </a:p>
          <a:p>
            <a:pPr lvl="0" algn="ctr"/>
            <a:r>
              <a:rPr lang="en-US" altLang="zh-TW" sz="1100" b="1" dirty="0"/>
              <a:t>of Shareholder</a:t>
            </a:r>
          </a:p>
          <a:p>
            <a:pPr lvl="0" algn="ctr"/>
            <a:r>
              <a:rPr lang="en-US" altLang="zh-TW" sz="1100" b="1" dirty="0"/>
              <a:t>Through Strategic</a:t>
            </a:r>
          </a:p>
          <a:p>
            <a:pPr lvl="0" algn="ctr"/>
            <a:r>
              <a:rPr lang="en-US" altLang="zh-TW" sz="1100" b="1" dirty="0"/>
              <a:t>Investment</a:t>
            </a:r>
            <a:endParaRPr lang="zh-TW" altLang="en-US" sz="1100" dirty="0"/>
          </a:p>
        </p:txBody>
      </p:sp>
      <p:pic>
        <p:nvPicPr>
          <p:cNvPr id="189" name="圖片 188"/>
          <p:cNvPicPr>
            <a:picLocks noChangeAspect="1"/>
          </p:cNvPicPr>
          <p:nvPr/>
        </p:nvPicPr>
        <p:blipFill>
          <a:blip r:embed="rId3" cstate="email"/>
          <a:stretch>
            <a:fillRect/>
          </a:stretch>
        </p:blipFill>
        <p:spPr>
          <a:xfrm>
            <a:off x="2733167" y="4693418"/>
            <a:ext cx="1123639" cy="396836"/>
          </a:xfrm>
          <a:prstGeom prst="rect">
            <a:avLst/>
          </a:prstGeom>
        </p:spPr>
      </p:pic>
      <p:pic>
        <p:nvPicPr>
          <p:cNvPr id="190" name="圖片 189"/>
          <p:cNvPicPr>
            <a:picLocks noChangeAspect="1"/>
          </p:cNvPicPr>
          <p:nvPr/>
        </p:nvPicPr>
        <p:blipFill>
          <a:blip r:embed="rId4" cstate="email"/>
          <a:stretch>
            <a:fillRect/>
          </a:stretch>
        </p:blipFill>
        <p:spPr>
          <a:xfrm>
            <a:off x="3257843" y="1165758"/>
            <a:ext cx="1239631" cy="456994"/>
          </a:xfrm>
          <a:prstGeom prst="rect">
            <a:avLst/>
          </a:prstGeom>
        </p:spPr>
      </p:pic>
      <p:pic>
        <p:nvPicPr>
          <p:cNvPr id="6" name="圖片 5"/>
          <p:cNvPicPr>
            <a:picLocks noChangeAspect="1"/>
          </p:cNvPicPr>
          <p:nvPr/>
        </p:nvPicPr>
        <p:blipFill>
          <a:blip r:embed="rId5" cstate="email"/>
          <a:stretch>
            <a:fillRect/>
          </a:stretch>
        </p:blipFill>
        <p:spPr>
          <a:xfrm>
            <a:off x="5879459" y="4733141"/>
            <a:ext cx="650588" cy="573137"/>
          </a:xfrm>
          <a:prstGeom prst="rect">
            <a:avLst/>
          </a:prstGeom>
        </p:spPr>
      </p:pic>
      <p:pic>
        <p:nvPicPr>
          <p:cNvPr id="10" name="圖片 9"/>
          <p:cNvPicPr>
            <a:picLocks noChangeAspect="1"/>
          </p:cNvPicPr>
          <p:nvPr/>
        </p:nvPicPr>
        <p:blipFill>
          <a:blip r:embed="rId6" cstate="email"/>
          <a:stretch>
            <a:fillRect/>
          </a:stretch>
        </p:blipFill>
        <p:spPr>
          <a:xfrm>
            <a:off x="4542946" y="4424752"/>
            <a:ext cx="356653" cy="772080"/>
          </a:xfrm>
          <a:prstGeom prst="rect">
            <a:avLst/>
          </a:prstGeom>
        </p:spPr>
      </p:pic>
      <p:pic>
        <p:nvPicPr>
          <p:cNvPr id="11" name="圖片 10"/>
          <p:cNvPicPr>
            <a:picLocks noChangeAspect="1"/>
          </p:cNvPicPr>
          <p:nvPr/>
        </p:nvPicPr>
        <p:blipFill>
          <a:blip r:embed="rId7" cstate="email"/>
          <a:stretch>
            <a:fillRect/>
          </a:stretch>
        </p:blipFill>
        <p:spPr>
          <a:xfrm>
            <a:off x="1568675" y="4591984"/>
            <a:ext cx="898958" cy="642286"/>
          </a:xfrm>
          <a:prstGeom prst="rect">
            <a:avLst/>
          </a:prstGeom>
        </p:spPr>
      </p:pic>
      <p:grpSp>
        <p:nvGrpSpPr>
          <p:cNvPr id="14" name="群組 13"/>
          <p:cNvGrpSpPr/>
          <p:nvPr/>
        </p:nvGrpSpPr>
        <p:grpSpPr>
          <a:xfrm>
            <a:off x="6106143" y="1633870"/>
            <a:ext cx="90000" cy="1283110"/>
            <a:chOff x="-1076837" y="1502382"/>
            <a:chExt cx="90000" cy="1283110"/>
          </a:xfrm>
        </p:grpSpPr>
        <p:grpSp>
          <p:nvGrpSpPr>
            <p:cNvPr id="13" name="群組 12"/>
            <p:cNvGrpSpPr/>
            <p:nvPr/>
          </p:nvGrpSpPr>
          <p:grpSpPr>
            <a:xfrm>
              <a:off x="-1076837" y="1502382"/>
              <a:ext cx="90000" cy="1181006"/>
              <a:chOff x="-1044298" y="2540590"/>
              <a:chExt cx="90000" cy="1181006"/>
            </a:xfrm>
          </p:grpSpPr>
          <p:grpSp>
            <p:nvGrpSpPr>
              <p:cNvPr id="220" name="群組 219"/>
              <p:cNvGrpSpPr/>
              <p:nvPr/>
            </p:nvGrpSpPr>
            <p:grpSpPr>
              <a:xfrm>
                <a:off x="-1044298" y="2540590"/>
                <a:ext cx="90000" cy="502357"/>
                <a:chOff x="467544" y="1312338"/>
                <a:chExt cx="108000" cy="602829"/>
              </a:xfrm>
            </p:grpSpPr>
            <p:sp>
              <p:nvSpPr>
                <p:cNvPr id="221" name="橢圓 220"/>
                <p:cNvSpPr/>
                <p:nvPr/>
              </p:nvSpPr>
              <p:spPr>
                <a:xfrm>
                  <a:off x="503544" y="1879167"/>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222" name="橢圓 221"/>
                <p:cNvSpPr/>
                <p:nvPr/>
              </p:nvSpPr>
              <p:spPr>
                <a:xfrm>
                  <a:off x="503544" y="1780823"/>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223" name="橢圓 222"/>
                <p:cNvSpPr/>
                <p:nvPr/>
              </p:nvSpPr>
              <p:spPr>
                <a:xfrm>
                  <a:off x="503544" y="1682479"/>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224" name="橢圓 223"/>
                <p:cNvSpPr/>
                <p:nvPr/>
              </p:nvSpPr>
              <p:spPr>
                <a:xfrm>
                  <a:off x="503544" y="1584135"/>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225" name="橢圓 224"/>
                <p:cNvSpPr/>
                <p:nvPr/>
              </p:nvSpPr>
              <p:spPr>
                <a:xfrm>
                  <a:off x="503544" y="1486140"/>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226" name="橢圓 225"/>
                <p:cNvSpPr/>
                <p:nvPr/>
              </p:nvSpPr>
              <p:spPr>
                <a:xfrm>
                  <a:off x="467544" y="1312338"/>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grpSp>
          <p:sp>
            <p:nvSpPr>
              <p:cNvPr id="229" name="橢圓 228"/>
              <p:cNvSpPr/>
              <p:nvPr/>
            </p:nvSpPr>
            <p:spPr>
              <a:xfrm>
                <a:off x="-1014536" y="3115532"/>
                <a:ext cx="30000" cy="3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230" name="橢圓 229"/>
              <p:cNvSpPr/>
              <p:nvPr/>
            </p:nvSpPr>
            <p:spPr>
              <a:xfrm>
                <a:off x="-1014536" y="3217540"/>
                <a:ext cx="30000" cy="3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231" name="橢圓 230"/>
              <p:cNvSpPr/>
              <p:nvPr/>
            </p:nvSpPr>
            <p:spPr>
              <a:xfrm>
                <a:off x="-1014536" y="3331556"/>
                <a:ext cx="30000" cy="3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232" name="橢圓 231"/>
              <p:cNvSpPr/>
              <p:nvPr/>
            </p:nvSpPr>
            <p:spPr>
              <a:xfrm>
                <a:off x="-1014536" y="3433564"/>
                <a:ext cx="30000" cy="3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233" name="橢圓 232"/>
              <p:cNvSpPr/>
              <p:nvPr/>
            </p:nvSpPr>
            <p:spPr>
              <a:xfrm>
                <a:off x="-1014536" y="3547580"/>
                <a:ext cx="30000" cy="3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234" name="橢圓 233"/>
              <p:cNvSpPr/>
              <p:nvPr/>
            </p:nvSpPr>
            <p:spPr>
              <a:xfrm>
                <a:off x="-1014536" y="3691596"/>
                <a:ext cx="30000" cy="3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grpSp>
        <p:sp>
          <p:nvSpPr>
            <p:cNvPr id="235" name="橢圓 234"/>
            <p:cNvSpPr/>
            <p:nvPr/>
          </p:nvSpPr>
          <p:spPr>
            <a:xfrm>
              <a:off x="-1044536" y="2755492"/>
              <a:ext cx="30000" cy="3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grpSp>
      <p:sp>
        <p:nvSpPr>
          <p:cNvPr id="237" name="矩形 236"/>
          <p:cNvSpPr/>
          <p:nvPr/>
        </p:nvSpPr>
        <p:spPr>
          <a:xfrm>
            <a:off x="5632597" y="1032545"/>
            <a:ext cx="998991" cy="600164"/>
          </a:xfrm>
          <a:prstGeom prst="rect">
            <a:avLst/>
          </a:prstGeom>
        </p:spPr>
        <p:txBody>
          <a:bodyPr wrap="none" anchor="b">
            <a:spAutoFit/>
          </a:bodyPr>
          <a:lstStyle/>
          <a:p>
            <a:pPr lvl="0" algn="ctr"/>
            <a:r>
              <a:rPr lang="en-US" altLang="zh-TW" sz="1100" b="1" dirty="0"/>
              <a:t>Mobile Lens</a:t>
            </a:r>
          </a:p>
          <a:p>
            <a:pPr lvl="0" algn="ctr"/>
            <a:r>
              <a:rPr lang="en-US" altLang="zh-TW" sz="1100" b="1" dirty="0"/>
              <a:t>Production</a:t>
            </a:r>
          </a:p>
          <a:p>
            <a:pPr lvl="0" algn="ctr"/>
            <a:r>
              <a:rPr lang="en-US" altLang="zh-TW" sz="1100" b="1" dirty="0"/>
              <a:t>13M</a:t>
            </a:r>
            <a:endParaRPr lang="zh-TW" altLang="zh-TW" sz="1100" b="1" dirty="0"/>
          </a:p>
        </p:txBody>
      </p:sp>
      <p:sp>
        <p:nvSpPr>
          <p:cNvPr id="191" name="矩形 190"/>
          <p:cNvSpPr/>
          <p:nvPr/>
        </p:nvSpPr>
        <p:spPr>
          <a:xfrm>
            <a:off x="6521721" y="2164348"/>
            <a:ext cx="762094" cy="261610"/>
          </a:xfrm>
          <a:prstGeom prst="rect">
            <a:avLst/>
          </a:prstGeom>
        </p:spPr>
        <p:txBody>
          <a:bodyPr wrap="square">
            <a:spAutoFit/>
          </a:bodyPr>
          <a:lstStyle/>
          <a:p>
            <a:pPr lvl="0" algn="ctr"/>
            <a:r>
              <a:rPr lang="en-US" altLang="zh-TW" sz="1100" b="1" dirty="0">
                <a:latin typeface="+mj-lt"/>
              </a:rPr>
              <a:t>FOD Lens</a:t>
            </a:r>
          </a:p>
        </p:txBody>
      </p:sp>
      <p:sp>
        <p:nvSpPr>
          <p:cNvPr id="22" name="投影片編號版面配置區 21"/>
          <p:cNvSpPr>
            <a:spLocks noGrp="1"/>
          </p:cNvSpPr>
          <p:nvPr>
            <p:ph type="sldNum" sz="quarter" idx="12"/>
          </p:nvPr>
        </p:nvSpPr>
        <p:spPr/>
        <p:txBody>
          <a:bodyPr/>
          <a:lstStyle/>
          <a:p>
            <a:pPr>
              <a:defRPr/>
            </a:pPr>
            <a:fld id="{CEE45078-413E-4DF5-A04D-8943A233C513}" type="slidenum">
              <a:rPr lang="zh-TW" altLang="en-US" smtClean="0"/>
              <a:t>5</a:t>
            </a:fld>
            <a:endParaRPr lang="zh-TW" altLang="en-US" dirty="0"/>
          </a:p>
        </p:txBody>
      </p:sp>
      <p:pic>
        <p:nvPicPr>
          <p:cNvPr id="209" name="圖片 208"/>
          <p:cNvPicPr>
            <a:picLocks noChangeAspect="1"/>
          </p:cNvPicPr>
          <p:nvPr/>
        </p:nvPicPr>
        <p:blipFill>
          <a:blip r:embed="rId8" cstate="email"/>
          <a:stretch>
            <a:fillRect/>
          </a:stretch>
        </p:blipFill>
        <p:spPr>
          <a:xfrm>
            <a:off x="6607291" y="1461490"/>
            <a:ext cx="574917" cy="702858"/>
          </a:xfrm>
          <a:prstGeom prst="rect">
            <a:avLst/>
          </a:prstGeom>
        </p:spPr>
      </p:pic>
      <p:sp>
        <p:nvSpPr>
          <p:cNvPr id="216" name="橢圓 215"/>
          <p:cNvSpPr/>
          <p:nvPr/>
        </p:nvSpPr>
        <p:spPr>
          <a:xfrm>
            <a:off x="7368239" y="2944432"/>
            <a:ext cx="480000" cy="480000"/>
          </a:xfrm>
          <a:prstGeom prst="ellipse">
            <a:avLst/>
          </a:prstGeom>
          <a:solidFill>
            <a:schemeClr val="accent4">
              <a:lumMod val="20000"/>
              <a:lumOff val="80000"/>
            </a:schemeClr>
          </a:solidFill>
          <a:ln w="76200">
            <a:solidFill>
              <a:srgbClr val="FFFFFF"/>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TW" sz="1200" b="1" dirty="0"/>
              <a:t>2020</a:t>
            </a:r>
            <a:endParaRPr lang="zh-TW" altLang="en-US" sz="2000" b="1" dirty="0"/>
          </a:p>
        </p:txBody>
      </p:sp>
      <p:sp>
        <p:nvSpPr>
          <p:cNvPr id="250" name="橢圓 249"/>
          <p:cNvSpPr/>
          <p:nvPr/>
        </p:nvSpPr>
        <p:spPr>
          <a:xfrm>
            <a:off x="7197663" y="3161278"/>
            <a:ext cx="30000" cy="3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251" name="橢圓 250"/>
          <p:cNvSpPr/>
          <p:nvPr/>
        </p:nvSpPr>
        <p:spPr>
          <a:xfrm>
            <a:off x="7269671" y="3161278"/>
            <a:ext cx="30000" cy="3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287" name="矩形 286"/>
          <p:cNvSpPr/>
          <p:nvPr/>
        </p:nvSpPr>
        <p:spPr>
          <a:xfrm>
            <a:off x="7196928" y="4007519"/>
            <a:ext cx="809837" cy="938719"/>
          </a:xfrm>
          <a:prstGeom prst="rect">
            <a:avLst/>
          </a:prstGeom>
        </p:spPr>
        <p:txBody>
          <a:bodyPr wrap="none" anchor="b">
            <a:spAutoFit/>
          </a:bodyPr>
          <a:lstStyle/>
          <a:p>
            <a:pPr lvl="0" algn="ctr"/>
            <a:r>
              <a:rPr lang="en-US" altLang="zh-TW" sz="1100" b="1" dirty="0"/>
              <a:t>RGB</a:t>
            </a:r>
          </a:p>
          <a:p>
            <a:pPr lvl="0" algn="ctr"/>
            <a:r>
              <a:rPr lang="en-US" altLang="zh-TW" sz="1100" b="1" dirty="0"/>
              <a:t>32M/48M.</a:t>
            </a:r>
          </a:p>
          <a:p>
            <a:pPr lvl="0" algn="ctr"/>
            <a:r>
              <a:rPr lang="en-US" altLang="zh-TW" sz="1100" b="1" dirty="0"/>
              <a:t>&amp;</a:t>
            </a:r>
          </a:p>
          <a:p>
            <a:pPr lvl="0" algn="ctr"/>
            <a:r>
              <a:rPr lang="en-US" altLang="zh-TW" sz="1100" b="1" dirty="0"/>
              <a:t>TOF</a:t>
            </a:r>
          </a:p>
          <a:p>
            <a:pPr lvl="0" algn="ctr"/>
            <a:endParaRPr lang="en-US" altLang="zh-TW" sz="1100" b="1" dirty="0">
              <a:latin typeface="+mj-lt"/>
            </a:endParaRPr>
          </a:p>
        </p:txBody>
      </p:sp>
      <p:sp>
        <p:nvSpPr>
          <p:cNvPr id="213" name="矩形 212"/>
          <p:cNvSpPr/>
          <p:nvPr/>
        </p:nvSpPr>
        <p:spPr>
          <a:xfrm>
            <a:off x="8429333" y="1711439"/>
            <a:ext cx="1512137" cy="600164"/>
          </a:xfrm>
          <a:prstGeom prst="rect">
            <a:avLst/>
          </a:prstGeom>
        </p:spPr>
        <p:txBody>
          <a:bodyPr wrap="square" anchor="b">
            <a:spAutoFit/>
          </a:bodyPr>
          <a:lstStyle/>
          <a:p>
            <a:pPr lvl="0" algn="ctr"/>
            <a:r>
              <a:rPr lang="en-US" altLang="zh-TW" sz="1100" b="1" dirty="0"/>
              <a:t>Taiwan HQ was moved to </a:t>
            </a:r>
            <a:r>
              <a:rPr lang="en-US" altLang="zh-TW" sz="1100" b="1" dirty="0" err="1"/>
              <a:t>Waipu</a:t>
            </a:r>
            <a:r>
              <a:rPr lang="en-US" altLang="zh-TW" sz="1100" b="1" dirty="0"/>
              <a:t> Dist. Taichung City</a:t>
            </a:r>
          </a:p>
        </p:txBody>
      </p:sp>
      <p:grpSp>
        <p:nvGrpSpPr>
          <p:cNvPr id="214" name="群組 213"/>
          <p:cNvGrpSpPr/>
          <p:nvPr/>
        </p:nvGrpSpPr>
        <p:grpSpPr>
          <a:xfrm>
            <a:off x="9140402" y="2387240"/>
            <a:ext cx="90000" cy="502358"/>
            <a:chOff x="467544" y="1312338"/>
            <a:chExt cx="108000" cy="602829"/>
          </a:xfrm>
        </p:grpSpPr>
        <p:sp>
          <p:nvSpPr>
            <p:cNvPr id="215" name="橢圓 214"/>
            <p:cNvSpPr/>
            <p:nvPr/>
          </p:nvSpPr>
          <p:spPr>
            <a:xfrm>
              <a:off x="503544" y="1879167"/>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sp>
          <p:nvSpPr>
            <p:cNvPr id="217" name="橢圓 216"/>
            <p:cNvSpPr/>
            <p:nvPr/>
          </p:nvSpPr>
          <p:spPr>
            <a:xfrm>
              <a:off x="503544" y="1780823"/>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sp>
          <p:nvSpPr>
            <p:cNvPr id="218" name="橢圓 217"/>
            <p:cNvSpPr/>
            <p:nvPr/>
          </p:nvSpPr>
          <p:spPr>
            <a:xfrm>
              <a:off x="503544" y="1682479"/>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sp>
          <p:nvSpPr>
            <p:cNvPr id="219" name="橢圓 218"/>
            <p:cNvSpPr/>
            <p:nvPr/>
          </p:nvSpPr>
          <p:spPr>
            <a:xfrm>
              <a:off x="503544" y="1584135"/>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sp>
          <p:nvSpPr>
            <p:cNvPr id="227" name="橢圓 226"/>
            <p:cNvSpPr/>
            <p:nvPr/>
          </p:nvSpPr>
          <p:spPr>
            <a:xfrm>
              <a:off x="503544" y="1486140"/>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sp>
          <p:nvSpPr>
            <p:cNvPr id="228" name="橢圓 227"/>
            <p:cNvSpPr/>
            <p:nvPr/>
          </p:nvSpPr>
          <p:spPr>
            <a:xfrm>
              <a:off x="467544" y="1312338"/>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grpSp>
      <p:pic>
        <p:nvPicPr>
          <p:cNvPr id="268" name="圖片 267"/>
          <p:cNvPicPr>
            <a:picLocks noChangeAspect="1"/>
          </p:cNvPicPr>
          <p:nvPr/>
        </p:nvPicPr>
        <p:blipFill>
          <a:blip r:embed="rId9" cstate="screen"/>
          <a:stretch>
            <a:fillRect/>
          </a:stretch>
        </p:blipFill>
        <p:spPr>
          <a:xfrm>
            <a:off x="4678785" y="1465200"/>
            <a:ext cx="1016188" cy="313505"/>
          </a:xfrm>
          <a:prstGeom prst="rect">
            <a:avLst/>
          </a:prstGeom>
        </p:spPr>
      </p:pic>
      <p:pic>
        <p:nvPicPr>
          <p:cNvPr id="16" name="圖片 15"/>
          <p:cNvPicPr>
            <a:picLocks noChangeAspect="1"/>
          </p:cNvPicPr>
          <p:nvPr/>
        </p:nvPicPr>
        <p:blipFill>
          <a:blip r:embed="rId10"/>
          <a:stretch>
            <a:fillRect/>
          </a:stretch>
        </p:blipFill>
        <p:spPr>
          <a:xfrm>
            <a:off x="673679" y="1201822"/>
            <a:ext cx="927572" cy="307564"/>
          </a:xfrm>
          <a:prstGeom prst="rect">
            <a:avLst/>
          </a:prstGeom>
        </p:spPr>
      </p:pic>
      <p:grpSp>
        <p:nvGrpSpPr>
          <p:cNvPr id="267" name="群組 266"/>
          <p:cNvGrpSpPr/>
          <p:nvPr/>
        </p:nvGrpSpPr>
        <p:grpSpPr>
          <a:xfrm rot="10800000">
            <a:off x="7571848" y="3506078"/>
            <a:ext cx="90000" cy="502358"/>
            <a:chOff x="467544" y="1312338"/>
            <a:chExt cx="108000" cy="602829"/>
          </a:xfrm>
        </p:grpSpPr>
        <p:sp>
          <p:nvSpPr>
            <p:cNvPr id="270" name="橢圓 269"/>
            <p:cNvSpPr/>
            <p:nvPr/>
          </p:nvSpPr>
          <p:spPr>
            <a:xfrm>
              <a:off x="503544" y="1879167"/>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sp>
          <p:nvSpPr>
            <p:cNvPr id="271" name="橢圓 270"/>
            <p:cNvSpPr/>
            <p:nvPr/>
          </p:nvSpPr>
          <p:spPr>
            <a:xfrm>
              <a:off x="503544" y="1780823"/>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sp>
          <p:nvSpPr>
            <p:cNvPr id="272" name="橢圓 271"/>
            <p:cNvSpPr/>
            <p:nvPr/>
          </p:nvSpPr>
          <p:spPr>
            <a:xfrm>
              <a:off x="503544" y="1682479"/>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sp>
          <p:nvSpPr>
            <p:cNvPr id="273" name="橢圓 272"/>
            <p:cNvSpPr/>
            <p:nvPr/>
          </p:nvSpPr>
          <p:spPr>
            <a:xfrm>
              <a:off x="503544" y="1584135"/>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sp>
          <p:nvSpPr>
            <p:cNvPr id="274" name="橢圓 273"/>
            <p:cNvSpPr/>
            <p:nvPr/>
          </p:nvSpPr>
          <p:spPr>
            <a:xfrm>
              <a:off x="503544" y="1486140"/>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sp>
          <p:nvSpPr>
            <p:cNvPr id="275" name="橢圓 274"/>
            <p:cNvSpPr/>
            <p:nvPr/>
          </p:nvSpPr>
          <p:spPr>
            <a:xfrm>
              <a:off x="467544" y="1312338"/>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grpSp>
      <p:sp>
        <p:nvSpPr>
          <p:cNvPr id="206" name="Rectangle 5"/>
          <p:cNvSpPr txBox="1">
            <a:spLocks noChangeArrowheads="1"/>
          </p:cNvSpPr>
          <p:nvPr/>
        </p:nvSpPr>
        <p:spPr bwMode="auto">
          <a:xfrm>
            <a:off x="1857874" y="103487"/>
            <a:ext cx="5617780" cy="377749"/>
          </a:xfrm>
          <a:prstGeom prst="rect">
            <a:avLst/>
          </a:prstGeom>
          <a:noFill/>
          <a:effectLst>
            <a:glow rad="101600">
              <a:schemeClr val="accent1">
                <a:satMod val="175000"/>
                <a:alpha val="40000"/>
              </a:schemeClr>
            </a:glow>
          </a:effectLst>
          <a:scene3d>
            <a:camera prst="orthographicFront"/>
            <a:lightRig rig="threePt" dir="t"/>
          </a:scene3d>
          <a:sp3d>
            <a:bevelT/>
          </a:sp3d>
        </p:spPr>
        <p:txBody>
          <a:bodyPr/>
          <a:lstStyle>
            <a:defPPr>
              <a:defRPr lang="zh-TW"/>
            </a:defPPr>
            <a:lvl1pPr defTabSz="762000" eaLnBrk="1" hangingPunct="1">
              <a:defRPr sz="1800" b="1">
                <a:latin typeface="Microsoft YaHei" panose="020B0503020204020204" pitchFamily="34" charset="-122"/>
                <a:ea typeface="Microsoft YaHei" panose="020B0503020204020204" pitchFamily="34" charset="-122"/>
                <a:cs typeface="+mj-cs"/>
              </a:defRPr>
            </a:lvl1pPr>
            <a:lvl2pPr algn="ctr" defTabSz="762000" eaLnBrk="0" hangingPunct="0">
              <a:defRPr sz="3700">
                <a:solidFill>
                  <a:schemeClr val="tx2"/>
                </a:solidFill>
                <a:latin typeface="Times New Roman" panose="02020603050405020304" pitchFamily="18" charset="0"/>
              </a:defRPr>
            </a:lvl2pPr>
            <a:lvl3pPr algn="ctr" defTabSz="762000" eaLnBrk="0" hangingPunct="0">
              <a:defRPr sz="3700">
                <a:solidFill>
                  <a:schemeClr val="tx2"/>
                </a:solidFill>
                <a:latin typeface="Times New Roman" panose="02020603050405020304" pitchFamily="18" charset="0"/>
              </a:defRPr>
            </a:lvl3pPr>
            <a:lvl4pPr algn="ctr" defTabSz="762000" eaLnBrk="0" hangingPunct="0">
              <a:defRPr sz="3700">
                <a:solidFill>
                  <a:schemeClr val="tx2"/>
                </a:solidFill>
                <a:latin typeface="Times New Roman" panose="02020603050405020304" pitchFamily="18" charset="0"/>
              </a:defRPr>
            </a:lvl4pPr>
            <a:lvl5pPr algn="ctr" defTabSz="762000" eaLnBrk="0" hangingPunct="0">
              <a:defRPr sz="3700">
                <a:solidFill>
                  <a:schemeClr val="tx2"/>
                </a:solidFill>
                <a:latin typeface="Times New Roman" panose="02020603050405020304" pitchFamily="18" charset="0"/>
              </a:defRPr>
            </a:lvl5pPr>
            <a:lvl6pPr marL="457200" algn="ctr" defTabSz="762000" fontAlgn="base">
              <a:spcBef>
                <a:spcPct val="0"/>
              </a:spcBef>
              <a:spcAft>
                <a:spcPct val="0"/>
              </a:spcAft>
              <a:defRPr sz="3700">
                <a:solidFill>
                  <a:schemeClr val="tx2"/>
                </a:solidFill>
                <a:latin typeface="Times New Roman" panose="02020603050405020304" pitchFamily="18" charset="0"/>
              </a:defRPr>
            </a:lvl6pPr>
            <a:lvl7pPr marL="914400" algn="ctr" defTabSz="762000" fontAlgn="base">
              <a:spcBef>
                <a:spcPct val="0"/>
              </a:spcBef>
              <a:spcAft>
                <a:spcPct val="0"/>
              </a:spcAft>
              <a:defRPr sz="3700">
                <a:solidFill>
                  <a:schemeClr val="tx2"/>
                </a:solidFill>
                <a:latin typeface="Times New Roman" panose="02020603050405020304" pitchFamily="18" charset="0"/>
              </a:defRPr>
            </a:lvl7pPr>
            <a:lvl8pPr marL="1371600" algn="ctr" defTabSz="762000" fontAlgn="base">
              <a:spcBef>
                <a:spcPct val="0"/>
              </a:spcBef>
              <a:spcAft>
                <a:spcPct val="0"/>
              </a:spcAft>
              <a:defRPr sz="3700">
                <a:solidFill>
                  <a:schemeClr val="tx2"/>
                </a:solidFill>
                <a:latin typeface="Times New Roman" panose="02020603050405020304" pitchFamily="18" charset="0"/>
              </a:defRPr>
            </a:lvl8pPr>
            <a:lvl9pPr marL="1828800" algn="ctr" defTabSz="762000" fontAlgn="base">
              <a:spcBef>
                <a:spcPct val="0"/>
              </a:spcBef>
              <a:spcAft>
                <a:spcPct val="0"/>
              </a:spcAft>
              <a:defRPr sz="3700">
                <a:solidFill>
                  <a:schemeClr val="tx2"/>
                </a:solidFill>
                <a:latin typeface="Times New Roman" panose="02020603050405020304" pitchFamily="18" charset="0"/>
              </a:defRPr>
            </a:lvl9pPr>
          </a:lstStyle>
          <a:p>
            <a:r>
              <a:rPr lang="en-US" altLang="zh-TW" dirty="0"/>
              <a:t>Corporate Introduction- </a:t>
            </a:r>
            <a:r>
              <a:rPr lang="en-US" altLang="zh-TW" dirty="0" err="1"/>
              <a:t>Newmax</a:t>
            </a:r>
            <a:r>
              <a:rPr lang="en-US" altLang="zh-TW" dirty="0"/>
              <a:t> History</a:t>
            </a:r>
            <a:endParaRPr lang="zh-TW" altLang="en-US" dirty="0"/>
          </a:p>
          <a:p>
            <a:endParaRPr lang="zh-TW" altLang="en-US" dirty="0"/>
          </a:p>
        </p:txBody>
      </p:sp>
      <p:sp>
        <p:nvSpPr>
          <p:cNvPr id="17" name="橢圓 16"/>
          <p:cNvSpPr/>
          <p:nvPr/>
        </p:nvSpPr>
        <p:spPr>
          <a:xfrm>
            <a:off x="8188988" y="2930014"/>
            <a:ext cx="480000" cy="480000"/>
          </a:xfrm>
          <a:prstGeom prst="ellipse">
            <a:avLst/>
          </a:prstGeom>
          <a:solidFill>
            <a:schemeClr val="accent3">
              <a:lumMod val="60000"/>
              <a:lumOff val="40000"/>
            </a:schemeClr>
          </a:solidFill>
          <a:ln w="76200">
            <a:solidFill>
              <a:srgbClr val="FFFFFF"/>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TW" sz="1200" b="1" dirty="0"/>
              <a:t>2024</a:t>
            </a:r>
            <a:endParaRPr lang="zh-TW" altLang="en-US" sz="2000" b="1" dirty="0"/>
          </a:p>
        </p:txBody>
      </p:sp>
      <p:sp>
        <p:nvSpPr>
          <p:cNvPr id="26" name="橢圓 25"/>
          <p:cNvSpPr/>
          <p:nvPr/>
        </p:nvSpPr>
        <p:spPr>
          <a:xfrm>
            <a:off x="8840362" y="3144768"/>
            <a:ext cx="30000" cy="3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9" name="矩形 8"/>
          <p:cNvSpPr/>
          <p:nvPr/>
        </p:nvSpPr>
        <p:spPr>
          <a:xfrm>
            <a:off x="8122608" y="4009132"/>
            <a:ext cx="688009" cy="261610"/>
          </a:xfrm>
          <a:prstGeom prst="rect">
            <a:avLst/>
          </a:prstGeom>
        </p:spPr>
        <p:txBody>
          <a:bodyPr wrap="none" anchor="b">
            <a:spAutoFit/>
          </a:bodyPr>
          <a:lstStyle/>
          <a:p>
            <a:pPr lvl="0" algn="ctr"/>
            <a:r>
              <a:rPr lang="en-US" altLang="zh-TW" sz="1100" b="1" dirty="0">
                <a:latin typeface="+mj-lt"/>
              </a:rPr>
              <a:t>AR Glass</a:t>
            </a:r>
          </a:p>
        </p:txBody>
      </p:sp>
      <p:grpSp>
        <p:nvGrpSpPr>
          <p:cNvPr id="27" name="群組 26"/>
          <p:cNvGrpSpPr/>
          <p:nvPr/>
        </p:nvGrpSpPr>
        <p:grpSpPr>
          <a:xfrm rot="10800000">
            <a:off x="8414092" y="3506083"/>
            <a:ext cx="90000" cy="502358"/>
            <a:chOff x="467544" y="1312338"/>
            <a:chExt cx="108000" cy="602829"/>
          </a:xfrm>
        </p:grpSpPr>
        <p:sp>
          <p:nvSpPr>
            <p:cNvPr id="28" name="橢圓 27"/>
            <p:cNvSpPr/>
            <p:nvPr/>
          </p:nvSpPr>
          <p:spPr>
            <a:xfrm>
              <a:off x="503544" y="1879167"/>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sp>
          <p:nvSpPr>
            <p:cNvPr id="29" name="橢圓 28"/>
            <p:cNvSpPr/>
            <p:nvPr/>
          </p:nvSpPr>
          <p:spPr>
            <a:xfrm>
              <a:off x="503544" y="1780823"/>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sp>
          <p:nvSpPr>
            <p:cNvPr id="30" name="橢圓 29"/>
            <p:cNvSpPr/>
            <p:nvPr/>
          </p:nvSpPr>
          <p:spPr>
            <a:xfrm>
              <a:off x="503544" y="1682479"/>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sp>
          <p:nvSpPr>
            <p:cNvPr id="31" name="橢圓 30"/>
            <p:cNvSpPr/>
            <p:nvPr/>
          </p:nvSpPr>
          <p:spPr>
            <a:xfrm>
              <a:off x="503544" y="1584135"/>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sp>
          <p:nvSpPr>
            <p:cNvPr id="32" name="橢圓 31"/>
            <p:cNvSpPr/>
            <p:nvPr/>
          </p:nvSpPr>
          <p:spPr>
            <a:xfrm>
              <a:off x="503544" y="1486140"/>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sp>
          <p:nvSpPr>
            <p:cNvPr id="33" name="橢圓 32"/>
            <p:cNvSpPr/>
            <p:nvPr/>
          </p:nvSpPr>
          <p:spPr>
            <a:xfrm>
              <a:off x="467544" y="1312338"/>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grpSp>
      <p:sp>
        <p:nvSpPr>
          <p:cNvPr id="34" name="矩形 33"/>
          <p:cNvSpPr/>
          <p:nvPr/>
        </p:nvSpPr>
        <p:spPr>
          <a:xfrm>
            <a:off x="8146140" y="1129221"/>
            <a:ext cx="593725" cy="429895"/>
          </a:xfrm>
          <a:prstGeom prst="rect">
            <a:avLst/>
          </a:prstGeom>
        </p:spPr>
        <p:txBody>
          <a:bodyPr wrap="none" anchor="b">
            <a:spAutoFit/>
          </a:bodyPr>
          <a:lstStyle/>
          <a:p>
            <a:pPr lvl="0" algn="ctr"/>
            <a:r>
              <a:rPr lang="en-US" altLang="zh-TW" sz="1100" b="1" dirty="0">
                <a:latin typeface="+mj-lt"/>
              </a:rPr>
              <a:t>Mobile</a:t>
            </a:r>
          </a:p>
          <a:p>
            <a:pPr lvl="0" algn="ctr"/>
            <a:r>
              <a:rPr lang="en-US" altLang="zh-TW" sz="1100" b="1" dirty="0">
                <a:latin typeface="+mj-lt"/>
              </a:rPr>
              <a:t>Folded</a:t>
            </a:r>
          </a:p>
        </p:txBody>
      </p:sp>
      <p:pic>
        <p:nvPicPr>
          <p:cNvPr id="36" name="圖片 35"/>
          <p:cNvPicPr>
            <a:picLocks noChangeAspect="1"/>
          </p:cNvPicPr>
          <p:nvPr/>
        </p:nvPicPr>
        <p:blipFill>
          <a:blip r:embed="rId11"/>
          <a:stretch>
            <a:fillRect/>
          </a:stretch>
        </p:blipFill>
        <p:spPr>
          <a:xfrm>
            <a:off x="8150208" y="697230"/>
            <a:ext cx="674370" cy="366395"/>
          </a:xfrm>
          <a:prstGeom prst="rect">
            <a:avLst/>
          </a:prstGeom>
        </p:spPr>
      </p:pic>
      <p:grpSp>
        <p:nvGrpSpPr>
          <p:cNvPr id="58" name="群組 57"/>
          <p:cNvGrpSpPr/>
          <p:nvPr/>
        </p:nvGrpSpPr>
        <p:grpSpPr>
          <a:xfrm>
            <a:off x="8387658" y="1617360"/>
            <a:ext cx="90000" cy="1283110"/>
            <a:chOff x="-1076837" y="1502382"/>
            <a:chExt cx="90000" cy="1283110"/>
          </a:xfrm>
        </p:grpSpPr>
        <p:grpSp>
          <p:nvGrpSpPr>
            <p:cNvPr id="59" name="群組 58"/>
            <p:cNvGrpSpPr/>
            <p:nvPr/>
          </p:nvGrpSpPr>
          <p:grpSpPr>
            <a:xfrm>
              <a:off x="-1076837" y="1502382"/>
              <a:ext cx="90000" cy="1181006"/>
              <a:chOff x="-1044298" y="2540590"/>
              <a:chExt cx="90000" cy="1181006"/>
            </a:xfrm>
          </p:grpSpPr>
          <p:grpSp>
            <p:nvGrpSpPr>
              <p:cNvPr id="60" name="群組 59"/>
              <p:cNvGrpSpPr/>
              <p:nvPr/>
            </p:nvGrpSpPr>
            <p:grpSpPr>
              <a:xfrm>
                <a:off x="-1044298" y="2540590"/>
                <a:ext cx="90000" cy="502357"/>
                <a:chOff x="467544" y="1312338"/>
                <a:chExt cx="108000" cy="602829"/>
              </a:xfrm>
            </p:grpSpPr>
            <p:sp>
              <p:nvSpPr>
                <p:cNvPr id="61" name="橢圓 60"/>
                <p:cNvSpPr/>
                <p:nvPr/>
              </p:nvSpPr>
              <p:spPr>
                <a:xfrm>
                  <a:off x="503544" y="1879167"/>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62" name="橢圓 61"/>
                <p:cNvSpPr/>
                <p:nvPr/>
              </p:nvSpPr>
              <p:spPr>
                <a:xfrm>
                  <a:off x="503544" y="1780823"/>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63" name="橢圓 62"/>
                <p:cNvSpPr/>
                <p:nvPr/>
              </p:nvSpPr>
              <p:spPr>
                <a:xfrm>
                  <a:off x="503544" y="1682479"/>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64" name="橢圓 63"/>
                <p:cNvSpPr/>
                <p:nvPr/>
              </p:nvSpPr>
              <p:spPr>
                <a:xfrm>
                  <a:off x="503544" y="1584135"/>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78" name="橢圓 77"/>
                <p:cNvSpPr/>
                <p:nvPr/>
              </p:nvSpPr>
              <p:spPr>
                <a:xfrm>
                  <a:off x="503544" y="1486140"/>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79" name="橢圓 78"/>
                <p:cNvSpPr/>
                <p:nvPr/>
              </p:nvSpPr>
              <p:spPr>
                <a:xfrm>
                  <a:off x="467544" y="1312338"/>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grpSp>
          <p:sp>
            <p:nvSpPr>
              <p:cNvPr id="80" name="橢圓 79"/>
              <p:cNvSpPr/>
              <p:nvPr/>
            </p:nvSpPr>
            <p:spPr>
              <a:xfrm>
                <a:off x="-1014536" y="3115532"/>
                <a:ext cx="30000" cy="3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81" name="橢圓 80"/>
              <p:cNvSpPr/>
              <p:nvPr/>
            </p:nvSpPr>
            <p:spPr>
              <a:xfrm>
                <a:off x="-1014536" y="3217540"/>
                <a:ext cx="30000" cy="3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82" name="橢圓 81"/>
              <p:cNvSpPr/>
              <p:nvPr/>
            </p:nvSpPr>
            <p:spPr>
              <a:xfrm>
                <a:off x="-1014536" y="3331556"/>
                <a:ext cx="30000" cy="3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83" name="橢圓 82"/>
              <p:cNvSpPr/>
              <p:nvPr/>
            </p:nvSpPr>
            <p:spPr>
              <a:xfrm>
                <a:off x="-1014536" y="3433564"/>
                <a:ext cx="30000" cy="3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84" name="橢圓 83"/>
              <p:cNvSpPr/>
              <p:nvPr/>
            </p:nvSpPr>
            <p:spPr>
              <a:xfrm>
                <a:off x="-1014536" y="3547580"/>
                <a:ext cx="30000" cy="3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sp>
            <p:nvSpPr>
              <p:cNvPr id="85" name="橢圓 84"/>
              <p:cNvSpPr/>
              <p:nvPr/>
            </p:nvSpPr>
            <p:spPr>
              <a:xfrm>
                <a:off x="-1014536" y="3691596"/>
                <a:ext cx="30000" cy="3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grpSp>
        <p:sp>
          <p:nvSpPr>
            <p:cNvPr id="86" name="橢圓 85"/>
            <p:cNvSpPr/>
            <p:nvPr/>
          </p:nvSpPr>
          <p:spPr>
            <a:xfrm>
              <a:off x="-1044536" y="2755492"/>
              <a:ext cx="30000" cy="3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grpSp>
      <p:sp>
        <p:nvSpPr>
          <p:cNvPr id="4" name="橢圓 3">
            <a:extLst>
              <a:ext uri="{FF2B5EF4-FFF2-40B4-BE49-F238E27FC236}">
                <a16:creationId xmlns:a16="http://schemas.microsoft.com/office/drawing/2014/main" id="{52E05F12-14B0-DFB1-3618-4AC522D66A1C}"/>
              </a:ext>
            </a:extLst>
          </p:cNvPr>
          <p:cNvSpPr/>
          <p:nvPr/>
        </p:nvSpPr>
        <p:spPr>
          <a:xfrm>
            <a:off x="8027433" y="3161278"/>
            <a:ext cx="30000" cy="3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sz="2800"/>
          </a:p>
        </p:txBody>
      </p:sp>
      <p:grpSp>
        <p:nvGrpSpPr>
          <p:cNvPr id="5" name="群組 4">
            <a:extLst>
              <a:ext uri="{FF2B5EF4-FFF2-40B4-BE49-F238E27FC236}">
                <a16:creationId xmlns:a16="http://schemas.microsoft.com/office/drawing/2014/main" id="{87DCD3A9-23FD-C63F-F074-81299983302F}"/>
              </a:ext>
            </a:extLst>
          </p:cNvPr>
          <p:cNvGrpSpPr/>
          <p:nvPr/>
        </p:nvGrpSpPr>
        <p:grpSpPr>
          <a:xfrm rot="10800000">
            <a:off x="9154252" y="3506083"/>
            <a:ext cx="90000" cy="502358"/>
            <a:chOff x="467544" y="1312338"/>
            <a:chExt cx="108000" cy="602829"/>
          </a:xfrm>
        </p:grpSpPr>
        <p:sp>
          <p:nvSpPr>
            <p:cNvPr id="7" name="橢圓 6">
              <a:extLst>
                <a:ext uri="{FF2B5EF4-FFF2-40B4-BE49-F238E27FC236}">
                  <a16:creationId xmlns:a16="http://schemas.microsoft.com/office/drawing/2014/main" id="{53B1D027-BB7E-AF1B-62D2-30F42B85A2C9}"/>
                </a:ext>
              </a:extLst>
            </p:cNvPr>
            <p:cNvSpPr/>
            <p:nvPr/>
          </p:nvSpPr>
          <p:spPr>
            <a:xfrm>
              <a:off x="503544" y="1879167"/>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sp>
          <p:nvSpPr>
            <p:cNvPr id="8" name="橢圓 7">
              <a:extLst>
                <a:ext uri="{FF2B5EF4-FFF2-40B4-BE49-F238E27FC236}">
                  <a16:creationId xmlns:a16="http://schemas.microsoft.com/office/drawing/2014/main" id="{E29DF0BA-474F-C7B6-D0EB-0C8F1881F3A6}"/>
                </a:ext>
              </a:extLst>
            </p:cNvPr>
            <p:cNvSpPr/>
            <p:nvPr/>
          </p:nvSpPr>
          <p:spPr>
            <a:xfrm>
              <a:off x="503544" y="1780823"/>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sp>
          <p:nvSpPr>
            <p:cNvPr id="15" name="橢圓 14">
              <a:extLst>
                <a:ext uri="{FF2B5EF4-FFF2-40B4-BE49-F238E27FC236}">
                  <a16:creationId xmlns:a16="http://schemas.microsoft.com/office/drawing/2014/main" id="{134A44B1-0FA5-8F65-79A2-5ED47DE0A157}"/>
                </a:ext>
              </a:extLst>
            </p:cNvPr>
            <p:cNvSpPr/>
            <p:nvPr/>
          </p:nvSpPr>
          <p:spPr>
            <a:xfrm>
              <a:off x="503544" y="1682479"/>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sp>
          <p:nvSpPr>
            <p:cNvPr id="18" name="橢圓 17">
              <a:extLst>
                <a:ext uri="{FF2B5EF4-FFF2-40B4-BE49-F238E27FC236}">
                  <a16:creationId xmlns:a16="http://schemas.microsoft.com/office/drawing/2014/main" id="{E06F2215-9BE3-F12E-7AAA-3F40BECD321E}"/>
                </a:ext>
              </a:extLst>
            </p:cNvPr>
            <p:cNvSpPr/>
            <p:nvPr/>
          </p:nvSpPr>
          <p:spPr>
            <a:xfrm>
              <a:off x="503544" y="1584135"/>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sp>
          <p:nvSpPr>
            <p:cNvPr id="19" name="橢圓 18">
              <a:extLst>
                <a:ext uri="{FF2B5EF4-FFF2-40B4-BE49-F238E27FC236}">
                  <a16:creationId xmlns:a16="http://schemas.microsoft.com/office/drawing/2014/main" id="{9E296847-118A-FFF6-6CB1-516B8D974F3E}"/>
                </a:ext>
              </a:extLst>
            </p:cNvPr>
            <p:cNvSpPr/>
            <p:nvPr/>
          </p:nvSpPr>
          <p:spPr>
            <a:xfrm>
              <a:off x="503544" y="1486140"/>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sp>
          <p:nvSpPr>
            <p:cNvPr id="20" name="橢圓 19">
              <a:extLst>
                <a:ext uri="{FF2B5EF4-FFF2-40B4-BE49-F238E27FC236}">
                  <a16:creationId xmlns:a16="http://schemas.microsoft.com/office/drawing/2014/main" id="{7A30FDA7-99C7-3DDF-927E-274BD0A613AD}"/>
                </a:ext>
              </a:extLst>
            </p:cNvPr>
            <p:cNvSpPr/>
            <p:nvPr/>
          </p:nvSpPr>
          <p:spPr>
            <a:xfrm>
              <a:off x="467544" y="1312338"/>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grpSp>
      <p:pic>
        <p:nvPicPr>
          <p:cNvPr id="21" name="Picture 9">
            <a:extLst>
              <a:ext uri="{FF2B5EF4-FFF2-40B4-BE49-F238E27FC236}">
                <a16:creationId xmlns:a16="http://schemas.microsoft.com/office/drawing/2014/main" id="{FF5AC972-6190-E658-E5D4-82AC695018B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t="31123"/>
          <a:stretch>
            <a:fillRect/>
          </a:stretch>
        </p:blipFill>
        <p:spPr bwMode="auto">
          <a:xfrm>
            <a:off x="8849678" y="4495046"/>
            <a:ext cx="630874" cy="67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圖片 22">
            <a:extLst>
              <a:ext uri="{FF2B5EF4-FFF2-40B4-BE49-F238E27FC236}">
                <a16:creationId xmlns:a16="http://schemas.microsoft.com/office/drawing/2014/main" id="{20EA90EC-2EAA-FEF9-E710-187FBF4EA70B}"/>
              </a:ext>
            </a:extLst>
          </p:cNvPr>
          <p:cNvPicPr>
            <a:picLocks noChangeAspect="1"/>
          </p:cNvPicPr>
          <p:nvPr/>
        </p:nvPicPr>
        <p:blipFill>
          <a:blip r:embed="rId13"/>
          <a:stretch>
            <a:fillRect/>
          </a:stretch>
        </p:blipFill>
        <p:spPr>
          <a:xfrm>
            <a:off x="9507255" y="4624152"/>
            <a:ext cx="557210" cy="537604"/>
          </a:xfrm>
          <a:prstGeom prst="rect">
            <a:avLst/>
          </a:prstGeom>
        </p:spPr>
      </p:pic>
      <p:sp>
        <p:nvSpPr>
          <p:cNvPr id="24" name="矩形 23">
            <a:extLst>
              <a:ext uri="{FF2B5EF4-FFF2-40B4-BE49-F238E27FC236}">
                <a16:creationId xmlns:a16="http://schemas.microsoft.com/office/drawing/2014/main" id="{2D15A3A3-B024-3CFD-E41C-BC0A56F8D2F8}"/>
              </a:ext>
            </a:extLst>
          </p:cNvPr>
          <p:cNvSpPr/>
          <p:nvPr/>
        </p:nvSpPr>
        <p:spPr>
          <a:xfrm>
            <a:off x="9458199" y="3984367"/>
            <a:ext cx="662361" cy="600164"/>
          </a:xfrm>
          <a:prstGeom prst="rect">
            <a:avLst/>
          </a:prstGeom>
        </p:spPr>
        <p:txBody>
          <a:bodyPr wrap="none" anchor="b">
            <a:spAutoFit/>
          </a:bodyPr>
          <a:lstStyle/>
          <a:p>
            <a:pPr lvl="0" algn="ctr"/>
            <a:r>
              <a:rPr lang="en-US" altLang="zh-TW" sz="1100" b="1" dirty="0">
                <a:latin typeface="+mj-lt"/>
              </a:rPr>
              <a:t>Kindle</a:t>
            </a:r>
          </a:p>
          <a:p>
            <a:pPr lvl="0" algn="ctr"/>
            <a:r>
              <a:rPr lang="en-US" altLang="zh-TW" sz="1100" b="1" dirty="0">
                <a:latin typeface="+mj-lt"/>
              </a:rPr>
              <a:t>Flagship</a:t>
            </a:r>
          </a:p>
          <a:p>
            <a:pPr lvl="0" algn="ctr"/>
            <a:r>
              <a:rPr lang="en-US" altLang="zh-TW" sz="1100" b="1" dirty="0">
                <a:latin typeface="+mj-lt"/>
              </a:rPr>
              <a:t>Panel</a:t>
            </a:r>
          </a:p>
        </p:txBody>
      </p:sp>
      <p:grpSp>
        <p:nvGrpSpPr>
          <p:cNvPr id="25" name="群組 24">
            <a:extLst>
              <a:ext uri="{FF2B5EF4-FFF2-40B4-BE49-F238E27FC236}">
                <a16:creationId xmlns:a16="http://schemas.microsoft.com/office/drawing/2014/main" id="{D4680DB6-3756-EE67-A5D3-3CD481034F3A}"/>
              </a:ext>
            </a:extLst>
          </p:cNvPr>
          <p:cNvGrpSpPr/>
          <p:nvPr/>
        </p:nvGrpSpPr>
        <p:grpSpPr>
          <a:xfrm rot="8135629">
            <a:off x="9523525" y="3537331"/>
            <a:ext cx="90000" cy="502358"/>
            <a:chOff x="467544" y="1312338"/>
            <a:chExt cx="108000" cy="602829"/>
          </a:xfrm>
        </p:grpSpPr>
        <p:sp>
          <p:nvSpPr>
            <p:cNvPr id="56" name="橢圓 55">
              <a:extLst>
                <a:ext uri="{FF2B5EF4-FFF2-40B4-BE49-F238E27FC236}">
                  <a16:creationId xmlns:a16="http://schemas.microsoft.com/office/drawing/2014/main" id="{65B410A3-3568-C546-7035-EE3A7ECBADC6}"/>
                </a:ext>
              </a:extLst>
            </p:cNvPr>
            <p:cNvSpPr/>
            <p:nvPr/>
          </p:nvSpPr>
          <p:spPr>
            <a:xfrm>
              <a:off x="503544" y="1879167"/>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sp>
          <p:nvSpPr>
            <p:cNvPr id="87" name="橢圓 86">
              <a:extLst>
                <a:ext uri="{FF2B5EF4-FFF2-40B4-BE49-F238E27FC236}">
                  <a16:creationId xmlns:a16="http://schemas.microsoft.com/office/drawing/2014/main" id="{A30D62CF-6B64-D427-E2E5-BAA0D62F44A9}"/>
                </a:ext>
              </a:extLst>
            </p:cNvPr>
            <p:cNvSpPr/>
            <p:nvPr/>
          </p:nvSpPr>
          <p:spPr>
            <a:xfrm>
              <a:off x="503544" y="1780823"/>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sp>
          <p:nvSpPr>
            <p:cNvPr id="88" name="橢圓 87">
              <a:extLst>
                <a:ext uri="{FF2B5EF4-FFF2-40B4-BE49-F238E27FC236}">
                  <a16:creationId xmlns:a16="http://schemas.microsoft.com/office/drawing/2014/main" id="{C8B65ABB-6B8D-25CE-2A85-CCBC882FEB76}"/>
                </a:ext>
              </a:extLst>
            </p:cNvPr>
            <p:cNvSpPr/>
            <p:nvPr/>
          </p:nvSpPr>
          <p:spPr>
            <a:xfrm>
              <a:off x="503544" y="1682479"/>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sp>
          <p:nvSpPr>
            <p:cNvPr id="100" name="橢圓 99">
              <a:extLst>
                <a:ext uri="{FF2B5EF4-FFF2-40B4-BE49-F238E27FC236}">
                  <a16:creationId xmlns:a16="http://schemas.microsoft.com/office/drawing/2014/main" id="{EA4DC19B-CEED-8EBB-F1AB-C7F2C3F17A36}"/>
                </a:ext>
              </a:extLst>
            </p:cNvPr>
            <p:cNvSpPr/>
            <p:nvPr/>
          </p:nvSpPr>
          <p:spPr>
            <a:xfrm>
              <a:off x="503544" y="1584135"/>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sp>
          <p:nvSpPr>
            <p:cNvPr id="101" name="橢圓 100">
              <a:extLst>
                <a:ext uri="{FF2B5EF4-FFF2-40B4-BE49-F238E27FC236}">
                  <a16:creationId xmlns:a16="http://schemas.microsoft.com/office/drawing/2014/main" id="{59EFB8A2-7977-5004-7184-70ADF3E923EE}"/>
                </a:ext>
              </a:extLst>
            </p:cNvPr>
            <p:cNvSpPr/>
            <p:nvPr/>
          </p:nvSpPr>
          <p:spPr>
            <a:xfrm>
              <a:off x="503544" y="1486140"/>
              <a:ext cx="36000" cy="3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sp>
          <p:nvSpPr>
            <p:cNvPr id="102" name="橢圓 101">
              <a:extLst>
                <a:ext uri="{FF2B5EF4-FFF2-40B4-BE49-F238E27FC236}">
                  <a16:creationId xmlns:a16="http://schemas.microsoft.com/office/drawing/2014/main" id="{B20ECD7D-9C00-3B3B-B53D-B0F3D48B0E1A}"/>
                </a:ext>
              </a:extLst>
            </p:cNvPr>
            <p:cNvSpPr/>
            <p:nvPr/>
          </p:nvSpPr>
          <p:spPr>
            <a:xfrm>
              <a:off x="467544" y="1312338"/>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noAutofit/>
            </a:bodyPr>
            <a:lstStyle/>
            <a:p>
              <a:pPr algn="ctr"/>
              <a:endParaRPr lang="zh-TW" altLang="en-US"/>
            </a:p>
          </p:txBody>
        </p:sp>
      </p:grpSp>
      <p:pic>
        <p:nvPicPr>
          <p:cNvPr id="103" name="圖片 102">
            <a:extLst>
              <a:ext uri="{FF2B5EF4-FFF2-40B4-BE49-F238E27FC236}">
                <a16:creationId xmlns:a16="http://schemas.microsoft.com/office/drawing/2014/main" id="{A09BC02C-2626-3A1E-D0A3-4B4339BFBCE0}"/>
              </a:ext>
            </a:extLst>
          </p:cNvPr>
          <p:cNvPicPr>
            <a:picLocks noChangeAspect="1"/>
          </p:cNvPicPr>
          <p:nvPr/>
        </p:nvPicPr>
        <p:blipFill>
          <a:blip r:embed="rId14"/>
          <a:stretch>
            <a:fillRect/>
          </a:stretch>
        </p:blipFill>
        <p:spPr>
          <a:xfrm>
            <a:off x="8003485" y="4354413"/>
            <a:ext cx="748923" cy="539478"/>
          </a:xfrm>
          <a:prstGeom prst="rect">
            <a:avLst/>
          </a:prstGeom>
        </p:spPr>
      </p:pic>
      <p:sp>
        <p:nvSpPr>
          <p:cNvPr id="104" name="矩形 103">
            <a:extLst>
              <a:ext uri="{FF2B5EF4-FFF2-40B4-BE49-F238E27FC236}">
                <a16:creationId xmlns:a16="http://schemas.microsoft.com/office/drawing/2014/main" id="{8851F112-BDE5-500F-BFAD-AD13F113B3FD}"/>
              </a:ext>
            </a:extLst>
          </p:cNvPr>
          <p:cNvSpPr/>
          <p:nvPr/>
        </p:nvSpPr>
        <p:spPr>
          <a:xfrm>
            <a:off x="8866220" y="4225652"/>
            <a:ext cx="559769" cy="261610"/>
          </a:xfrm>
          <a:prstGeom prst="rect">
            <a:avLst/>
          </a:prstGeom>
        </p:spPr>
        <p:txBody>
          <a:bodyPr wrap="none" anchor="b">
            <a:spAutoFit/>
          </a:bodyPr>
          <a:lstStyle/>
          <a:p>
            <a:pPr lvl="0" algn="ctr"/>
            <a:r>
              <a:rPr lang="en-US" altLang="zh-TW" sz="1100" b="1" dirty="0">
                <a:latin typeface="+mj-lt"/>
              </a:rPr>
              <a:t>T-Lens</a:t>
            </a:r>
          </a:p>
        </p:txBody>
      </p:sp>
      <p:sp>
        <p:nvSpPr>
          <p:cNvPr id="105" name="橢圓 104">
            <a:extLst>
              <a:ext uri="{FF2B5EF4-FFF2-40B4-BE49-F238E27FC236}">
                <a16:creationId xmlns:a16="http://schemas.microsoft.com/office/drawing/2014/main" id="{FC400D9C-2F0C-D73D-F115-8626F636CF97}"/>
              </a:ext>
            </a:extLst>
          </p:cNvPr>
          <p:cNvSpPr/>
          <p:nvPr/>
        </p:nvSpPr>
        <p:spPr>
          <a:xfrm>
            <a:off x="8962284" y="2930014"/>
            <a:ext cx="480000" cy="480000"/>
          </a:xfrm>
          <a:prstGeom prst="ellipse">
            <a:avLst/>
          </a:prstGeom>
          <a:solidFill>
            <a:schemeClr val="accent2">
              <a:lumMod val="40000"/>
              <a:lumOff val="60000"/>
            </a:schemeClr>
          </a:solidFill>
          <a:ln w="76200">
            <a:solidFill>
              <a:srgbClr val="FFFFFF"/>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TW" sz="1200" b="1" dirty="0"/>
              <a:t>2025</a:t>
            </a:r>
            <a:endParaRPr lang="zh-TW" altLang="en-US" sz="2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9618106" y="5449788"/>
            <a:ext cx="448049" cy="261610"/>
          </a:xfrm>
        </p:spPr>
        <p:txBody>
          <a:bodyPr/>
          <a:lstStyle/>
          <a:p>
            <a:pPr>
              <a:defRPr/>
            </a:pPr>
            <a:fld id="{CEE45078-413E-4DF5-A04D-8943A233C513}" type="slidenum">
              <a:rPr lang="zh-TW" altLang="en-US" smtClean="0"/>
              <a:t>6</a:t>
            </a:fld>
            <a:endParaRPr lang="zh-TW" altLang="en-US" dirty="0"/>
          </a:p>
        </p:txBody>
      </p:sp>
      <p:sp>
        <p:nvSpPr>
          <p:cNvPr id="3" name="菱形 2"/>
          <p:cNvSpPr/>
          <p:nvPr/>
        </p:nvSpPr>
        <p:spPr>
          <a:xfrm>
            <a:off x="1119560" y="1698195"/>
            <a:ext cx="1452282" cy="1452282"/>
          </a:xfrm>
          <a:prstGeom prst="diamond">
            <a:avLst/>
          </a:prstGeom>
          <a:solidFill>
            <a:srgbClr val="00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Arial" panose="020B0604020202020204" pitchFamily="34" charset="0"/>
                <a:cs typeface="Arial" panose="020B0604020202020204" pitchFamily="34" charset="0"/>
              </a:rPr>
              <a:t>1</a:t>
            </a:r>
            <a:endParaRPr lang="zh-CN" altLang="en-US" sz="2800" b="1" dirty="0">
              <a:latin typeface="Arial" panose="020B0604020202020204" pitchFamily="34" charset="0"/>
              <a:cs typeface="Arial" panose="020B0604020202020204" pitchFamily="34" charset="0"/>
            </a:endParaRPr>
          </a:p>
        </p:txBody>
      </p:sp>
      <p:sp>
        <p:nvSpPr>
          <p:cNvPr id="4" name="菱形 3"/>
          <p:cNvSpPr/>
          <p:nvPr/>
        </p:nvSpPr>
        <p:spPr>
          <a:xfrm>
            <a:off x="3329360" y="1698195"/>
            <a:ext cx="1452282" cy="1452282"/>
          </a:xfrm>
          <a:prstGeom prst="diamond">
            <a:avLst/>
          </a:prstGeom>
          <a:solidFill>
            <a:srgbClr val="06B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Arial" panose="020B0604020202020204" pitchFamily="34" charset="0"/>
                <a:cs typeface="Arial" panose="020B0604020202020204" pitchFamily="34" charset="0"/>
              </a:rPr>
              <a:t>2</a:t>
            </a:r>
            <a:endParaRPr lang="zh-CN" altLang="en-US" sz="2800" b="1" dirty="0">
              <a:latin typeface="Arial" panose="020B0604020202020204" pitchFamily="34" charset="0"/>
              <a:cs typeface="Arial" panose="020B0604020202020204" pitchFamily="34" charset="0"/>
            </a:endParaRPr>
          </a:p>
        </p:txBody>
      </p:sp>
      <p:sp>
        <p:nvSpPr>
          <p:cNvPr id="5" name="菱形 4"/>
          <p:cNvSpPr/>
          <p:nvPr/>
        </p:nvSpPr>
        <p:spPr>
          <a:xfrm>
            <a:off x="5539160" y="1698195"/>
            <a:ext cx="1452282" cy="1452282"/>
          </a:xfrm>
          <a:prstGeom prst="diamond">
            <a:avLst/>
          </a:prstGeom>
          <a:solidFill>
            <a:srgbClr val="03A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Arial" panose="020B0604020202020204" pitchFamily="34" charset="0"/>
                <a:cs typeface="Arial" panose="020B0604020202020204" pitchFamily="34" charset="0"/>
              </a:rPr>
              <a:t>3</a:t>
            </a:r>
            <a:endParaRPr lang="zh-CN" altLang="en-US" sz="2800" b="1" dirty="0">
              <a:latin typeface="Arial" panose="020B0604020202020204" pitchFamily="34" charset="0"/>
              <a:cs typeface="Arial" panose="020B0604020202020204" pitchFamily="34" charset="0"/>
            </a:endParaRPr>
          </a:p>
        </p:txBody>
      </p:sp>
      <p:cxnSp>
        <p:nvCxnSpPr>
          <p:cNvPr id="6" name="直接连接符 5"/>
          <p:cNvCxnSpPr/>
          <p:nvPr/>
        </p:nvCxnSpPr>
        <p:spPr>
          <a:xfrm>
            <a:off x="1119560" y="4293476"/>
            <a:ext cx="145228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329360" y="4293476"/>
            <a:ext cx="145228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39160" y="4293476"/>
            <a:ext cx="145228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26"/>
          <p:cNvSpPr txBox="1"/>
          <p:nvPr/>
        </p:nvSpPr>
        <p:spPr>
          <a:xfrm>
            <a:off x="5496877" y="3423253"/>
            <a:ext cx="1671355" cy="874407"/>
          </a:xfrm>
          <a:prstGeom prst="rect">
            <a:avLst/>
          </a:prstGeom>
          <a:noFill/>
        </p:spPr>
        <p:txBody>
          <a:bodyPr wrap="none" rtlCol="0">
            <a:spAutoFit/>
          </a:bodyPr>
          <a:lstStyle/>
          <a:p>
            <a:pPr algn="ctr">
              <a:lnSpc>
                <a:spcPct val="150000"/>
              </a:lnSpc>
            </a:pPr>
            <a:r>
              <a:rPr lang="en-US" altLang="zh-TW" b="1" dirty="0">
                <a:solidFill>
                  <a:srgbClr val="0071C5"/>
                </a:solidFill>
                <a:latin typeface="Microsoft YaHei" panose="020B0503020204020204" pitchFamily="34" charset="-122"/>
                <a:ea typeface="Microsoft YaHei" panose="020B0503020204020204" pitchFamily="34" charset="-122"/>
              </a:rPr>
              <a:t>Competitive </a:t>
            </a:r>
          </a:p>
          <a:p>
            <a:pPr algn="ctr">
              <a:lnSpc>
                <a:spcPct val="150000"/>
              </a:lnSpc>
            </a:pPr>
            <a:r>
              <a:rPr lang="en-US" altLang="zh-TW" b="1" dirty="0">
                <a:solidFill>
                  <a:srgbClr val="0071C5"/>
                </a:solidFill>
                <a:latin typeface="Microsoft YaHei" panose="020B0503020204020204" pitchFamily="34" charset="-122"/>
                <a:ea typeface="Microsoft YaHei" panose="020B0503020204020204" pitchFamily="34" charset="-122"/>
              </a:rPr>
              <a:t>Advantages</a:t>
            </a:r>
            <a:endParaRPr lang="zh-CN" altLang="en-US" b="1" dirty="0">
              <a:solidFill>
                <a:srgbClr val="0071C5"/>
              </a:solidFill>
              <a:latin typeface="Microsoft YaHei" panose="020B0503020204020204" pitchFamily="34" charset="-122"/>
              <a:ea typeface="Microsoft YaHei" panose="020B0503020204020204" pitchFamily="34" charset="-122"/>
            </a:endParaRPr>
          </a:p>
        </p:txBody>
      </p:sp>
      <p:sp>
        <p:nvSpPr>
          <p:cNvPr id="12" name="圆角矩形 11"/>
          <p:cNvSpPr/>
          <p:nvPr/>
        </p:nvSpPr>
        <p:spPr>
          <a:xfrm>
            <a:off x="2860250" y="1274420"/>
            <a:ext cx="2390502" cy="338328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菱形 12"/>
          <p:cNvSpPr/>
          <p:nvPr/>
        </p:nvSpPr>
        <p:spPr>
          <a:xfrm>
            <a:off x="7715094" y="1700209"/>
            <a:ext cx="1452282" cy="1452282"/>
          </a:xfrm>
          <a:prstGeom prst="diamon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Arial" panose="020B0604020202020204" pitchFamily="34" charset="0"/>
                <a:cs typeface="Arial" panose="020B0604020202020204" pitchFamily="34" charset="0"/>
              </a:rPr>
              <a:t>4</a:t>
            </a:r>
            <a:endParaRPr lang="zh-CN" altLang="en-US" sz="2800" b="1" dirty="0">
              <a:latin typeface="Arial" panose="020B0604020202020204" pitchFamily="34" charset="0"/>
              <a:cs typeface="Arial" panose="020B0604020202020204" pitchFamily="34" charset="0"/>
            </a:endParaRPr>
          </a:p>
        </p:txBody>
      </p:sp>
      <p:cxnSp>
        <p:nvCxnSpPr>
          <p:cNvPr id="14" name="直接连接符 13"/>
          <p:cNvCxnSpPr/>
          <p:nvPr/>
        </p:nvCxnSpPr>
        <p:spPr>
          <a:xfrm>
            <a:off x="7715094" y="4295490"/>
            <a:ext cx="145228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6"/>
          <p:cNvSpPr txBox="1"/>
          <p:nvPr/>
        </p:nvSpPr>
        <p:spPr>
          <a:xfrm>
            <a:off x="7604815" y="3423253"/>
            <a:ext cx="1672830" cy="874407"/>
          </a:xfrm>
          <a:prstGeom prst="rect">
            <a:avLst/>
          </a:prstGeom>
          <a:noFill/>
        </p:spPr>
        <p:txBody>
          <a:bodyPr wrap="none" rtlCol="0">
            <a:spAutoFit/>
          </a:bodyPr>
          <a:lstStyle/>
          <a:p>
            <a:pPr algn="ctr">
              <a:lnSpc>
                <a:spcPct val="150000"/>
              </a:lnSpc>
            </a:pPr>
            <a:r>
              <a:rPr lang="en-US" altLang="zh-TW" b="1" dirty="0">
                <a:solidFill>
                  <a:srgbClr val="0071C5"/>
                </a:solidFill>
                <a:latin typeface="Microsoft YaHei" panose="020B0503020204020204" pitchFamily="34" charset="-122"/>
                <a:ea typeface="Microsoft YaHei" panose="020B0503020204020204" pitchFamily="34" charset="-122"/>
              </a:rPr>
              <a:t>Corporate </a:t>
            </a:r>
          </a:p>
          <a:p>
            <a:pPr algn="ctr">
              <a:lnSpc>
                <a:spcPct val="150000"/>
              </a:lnSpc>
            </a:pPr>
            <a:r>
              <a:rPr lang="en-US" altLang="zh-TW" b="1" dirty="0">
                <a:solidFill>
                  <a:srgbClr val="0071C5"/>
                </a:solidFill>
                <a:latin typeface="Microsoft YaHei" panose="020B0503020204020204" pitchFamily="34" charset="-122"/>
                <a:ea typeface="Microsoft YaHei" panose="020B0503020204020204" pitchFamily="34" charset="-122"/>
              </a:rPr>
              <a:t>Performance</a:t>
            </a:r>
            <a:endParaRPr lang="zh-CN" altLang="en-US" b="1" dirty="0">
              <a:solidFill>
                <a:srgbClr val="0071C5"/>
              </a:solidFill>
              <a:latin typeface="Microsoft YaHei" panose="020B0503020204020204" pitchFamily="34" charset="-122"/>
              <a:ea typeface="Microsoft YaHei" panose="020B0503020204020204" pitchFamily="34" charset="-122"/>
            </a:endParaRPr>
          </a:p>
        </p:txBody>
      </p:sp>
      <p:sp>
        <p:nvSpPr>
          <p:cNvPr id="17" name="TextBox 25"/>
          <p:cNvSpPr txBox="1"/>
          <p:nvPr/>
        </p:nvSpPr>
        <p:spPr>
          <a:xfrm>
            <a:off x="3332374" y="3423253"/>
            <a:ext cx="1428597" cy="874407"/>
          </a:xfrm>
          <a:prstGeom prst="rect">
            <a:avLst/>
          </a:prstGeom>
          <a:noFill/>
        </p:spPr>
        <p:txBody>
          <a:bodyPr wrap="none" rtlCol="0">
            <a:spAutoFit/>
          </a:bodyPr>
          <a:lstStyle/>
          <a:p>
            <a:pPr algn="ctr">
              <a:lnSpc>
                <a:spcPct val="150000"/>
              </a:lnSpc>
            </a:pPr>
            <a:r>
              <a:rPr lang="en-US" altLang="zh-TW" b="1" dirty="0">
                <a:solidFill>
                  <a:srgbClr val="0071C5"/>
                </a:solidFill>
                <a:latin typeface="Microsoft YaHei" panose="020B0503020204020204" pitchFamily="34" charset="-122"/>
                <a:ea typeface="Microsoft YaHei" panose="020B0503020204020204" pitchFamily="34" charset="-122"/>
              </a:rPr>
              <a:t>Operation </a:t>
            </a:r>
          </a:p>
          <a:p>
            <a:pPr algn="ctr">
              <a:lnSpc>
                <a:spcPct val="150000"/>
              </a:lnSpc>
            </a:pPr>
            <a:r>
              <a:rPr lang="en-US" altLang="zh-TW" b="1" dirty="0">
                <a:solidFill>
                  <a:srgbClr val="0071C5"/>
                </a:solidFill>
                <a:latin typeface="Microsoft YaHei" panose="020B0503020204020204" pitchFamily="34" charset="-122"/>
                <a:ea typeface="Microsoft YaHei" panose="020B0503020204020204" pitchFamily="34" charset="-122"/>
              </a:rPr>
              <a:t>Status</a:t>
            </a:r>
          </a:p>
        </p:txBody>
      </p:sp>
      <p:sp>
        <p:nvSpPr>
          <p:cNvPr id="18" name="TextBox 19"/>
          <p:cNvSpPr txBox="1"/>
          <p:nvPr/>
        </p:nvSpPr>
        <p:spPr>
          <a:xfrm>
            <a:off x="1029761" y="3423703"/>
            <a:ext cx="1643848" cy="874407"/>
          </a:xfrm>
          <a:prstGeom prst="rect">
            <a:avLst/>
          </a:prstGeom>
          <a:noFill/>
        </p:spPr>
        <p:txBody>
          <a:bodyPr wrap="none" rtlCol="0">
            <a:spAutoFit/>
          </a:bodyPr>
          <a:lstStyle/>
          <a:p>
            <a:pPr algn="ctr">
              <a:lnSpc>
                <a:spcPct val="150000"/>
              </a:lnSpc>
            </a:pPr>
            <a:r>
              <a:rPr lang="en-US" altLang="zh-TW" b="1" dirty="0">
                <a:solidFill>
                  <a:srgbClr val="0071C5"/>
                </a:solidFill>
                <a:latin typeface="Microsoft YaHei" panose="020B0503020204020204" pitchFamily="34" charset="-122"/>
                <a:ea typeface="Microsoft YaHei" panose="020B0503020204020204" pitchFamily="34" charset="-122"/>
              </a:rPr>
              <a:t>Company</a:t>
            </a:r>
            <a:r>
              <a:rPr lang="zh-CN" altLang="en-US" b="1" dirty="0">
                <a:solidFill>
                  <a:srgbClr val="0071C5"/>
                </a:solidFill>
                <a:latin typeface="Microsoft YaHei" panose="020B0503020204020204" pitchFamily="34" charset="-122"/>
                <a:ea typeface="Microsoft YaHei" panose="020B0503020204020204" pitchFamily="34" charset="-122"/>
              </a:rPr>
              <a:t> </a:t>
            </a:r>
            <a:endParaRPr lang="en-US" altLang="zh-CN" b="1" dirty="0">
              <a:solidFill>
                <a:srgbClr val="0071C5"/>
              </a:solidFill>
              <a:latin typeface="Microsoft YaHei" panose="020B0503020204020204" pitchFamily="34" charset="-122"/>
              <a:ea typeface="Microsoft YaHei" panose="020B0503020204020204" pitchFamily="34" charset="-122"/>
            </a:endParaRPr>
          </a:p>
          <a:p>
            <a:pPr algn="ctr">
              <a:lnSpc>
                <a:spcPct val="150000"/>
              </a:lnSpc>
            </a:pPr>
            <a:r>
              <a:rPr lang="en-US" altLang="zh-CN" b="1" dirty="0">
                <a:solidFill>
                  <a:srgbClr val="0071C5"/>
                </a:solidFill>
                <a:latin typeface="Microsoft YaHei" panose="020B0503020204020204" pitchFamily="34" charset="-122"/>
                <a:ea typeface="Microsoft YaHei" panose="020B0503020204020204" pitchFamily="34" charset="-122"/>
              </a:rPr>
              <a:t>Introduction</a:t>
            </a:r>
            <a:endParaRPr lang="en-US" altLang="zh-TW" b="1" dirty="0">
              <a:solidFill>
                <a:srgbClr val="0071C5"/>
              </a:solidFill>
              <a:latin typeface="Microsoft YaHei" panose="020B0503020204020204" pitchFamily="34" charset="-122"/>
              <a:ea typeface="Microsoft YaHei"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CEE45078-413E-4DF5-A04D-8943A233C513}" type="slidenum">
              <a:rPr lang="zh-TW" altLang="en-US" smtClean="0"/>
              <a:t>7</a:t>
            </a:fld>
            <a:endParaRPr lang="zh-TW" altLang="en-US" dirty="0"/>
          </a:p>
        </p:txBody>
      </p:sp>
      <p:grpSp>
        <p:nvGrpSpPr>
          <p:cNvPr id="41" name="群組 40"/>
          <p:cNvGrpSpPr/>
          <p:nvPr/>
        </p:nvGrpSpPr>
        <p:grpSpPr>
          <a:xfrm>
            <a:off x="1634317" y="1760124"/>
            <a:ext cx="6470475" cy="2586765"/>
            <a:chOff x="998458" y="2361399"/>
            <a:chExt cx="6935888" cy="3077274"/>
          </a:xfrm>
        </p:grpSpPr>
        <p:grpSp>
          <p:nvGrpSpPr>
            <p:cNvPr id="42" name="群組 41"/>
            <p:cNvGrpSpPr/>
            <p:nvPr/>
          </p:nvGrpSpPr>
          <p:grpSpPr>
            <a:xfrm>
              <a:off x="998458" y="2361399"/>
              <a:ext cx="6935888" cy="3077274"/>
              <a:chOff x="348571" y="1801671"/>
              <a:chExt cx="8278048" cy="3672756"/>
            </a:xfrm>
          </p:grpSpPr>
          <p:sp>
            <p:nvSpPr>
              <p:cNvPr id="57" name="Freeform: Shape 13899"/>
              <p:cNvSpPr/>
              <p:nvPr/>
            </p:nvSpPr>
            <p:spPr>
              <a:xfrm>
                <a:off x="3335616" y="1801671"/>
                <a:ext cx="2279185" cy="2279181"/>
              </a:xfrm>
              <a:custGeom>
                <a:avLst/>
                <a:gdLst/>
                <a:ahLst/>
                <a:cxnLst>
                  <a:cxn ang="3">
                    <a:pos x="hc" y="t"/>
                  </a:cxn>
                  <a:cxn ang="cd2">
                    <a:pos x="l" y="vc"/>
                  </a:cxn>
                  <a:cxn ang="cd4">
                    <a:pos x="hc" y="b"/>
                  </a:cxn>
                  <a:cxn ang="0">
                    <a:pos x="r" y="vc"/>
                  </a:cxn>
                </a:cxnLst>
                <a:rect l="l" t="t" r="r" b="b"/>
                <a:pathLst>
                  <a:path w="1327" h="1327">
                    <a:moveTo>
                      <a:pt x="664" y="1327"/>
                    </a:moveTo>
                    <a:lnTo>
                      <a:pt x="0" y="664"/>
                    </a:lnTo>
                    <a:lnTo>
                      <a:pt x="664" y="0"/>
                    </a:lnTo>
                    <a:lnTo>
                      <a:pt x="1327" y="664"/>
                    </a:lnTo>
                    <a:close/>
                  </a:path>
                </a:pathLst>
              </a:custGeom>
              <a:solidFill>
                <a:schemeClr val="accent2">
                  <a:lumMod val="60000"/>
                  <a:lumOff val="40000"/>
                </a:schemeClr>
              </a:solidFill>
              <a:ln cap="flat">
                <a:noFill/>
                <a:prstDash val="solid"/>
              </a:ln>
            </p:spPr>
            <p:txBody>
              <a:bodyPr vert="horz" wrap="none" lIns="60750" tIns="30375" rIns="60750" bIns="30375" anchor="ctr" anchorCtr="1" compatLnSpc="0"/>
              <a:lstStyle/>
              <a:p>
                <a:endParaRPr lang="en-US" sz="1215" dirty="0">
                  <a:ea typeface="Microsoft YaHei" panose="020B0503020204020204" pitchFamily="34" charset="-122"/>
                  <a:cs typeface="Arial Unicode MS" panose="020B0604020202020204" charset="-122"/>
                </a:endParaRPr>
              </a:p>
            </p:txBody>
          </p:sp>
          <p:sp>
            <p:nvSpPr>
              <p:cNvPr id="58" name="Freeform: Shape 13900"/>
              <p:cNvSpPr/>
              <p:nvPr/>
            </p:nvSpPr>
            <p:spPr>
              <a:xfrm>
                <a:off x="1249464" y="2721986"/>
                <a:ext cx="6451490" cy="1883582"/>
              </a:xfrm>
              <a:custGeom>
                <a:avLst/>
                <a:gdLst/>
                <a:ahLst/>
                <a:cxnLst>
                  <a:cxn ang="3">
                    <a:pos x="hc" y="t"/>
                  </a:cxn>
                  <a:cxn ang="cd2">
                    <a:pos x="l" y="vc"/>
                  </a:cxn>
                  <a:cxn ang="cd4">
                    <a:pos x="hc" y="b"/>
                  </a:cxn>
                  <a:cxn ang="0">
                    <a:pos x="r" y="vc"/>
                  </a:cxn>
                </a:cxnLst>
                <a:rect l="l" t="t" r="r" b="b"/>
                <a:pathLst>
                  <a:path w="3820" h="1116">
                    <a:moveTo>
                      <a:pt x="3797" y="987"/>
                    </a:moveTo>
                    <a:lnTo>
                      <a:pt x="2812" y="0"/>
                    </a:lnTo>
                    <a:lnTo>
                      <a:pt x="2706" y="107"/>
                    </a:lnTo>
                    <a:lnTo>
                      <a:pt x="1910" y="902"/>
                    </a:lnTo>
                    <a:lnTo>
                      <a:pt x="1009" y="1"/>
                    </a:lnTo>
                    <a:lnTo>
                      <a:pt x="22" y="987"/>
                    </a:lnTo>
                    <a:cubicBezTo>
                      <a:pt x="-7" y="1017"/>
                      <a:pt x="-7" y="1064"/>
                      <a:pt x="22" y="1094"/>
                    </a:cubicBezTo>
                    <a:cubicBezTo>
                      <a:pt x="52" y="1123"/>
                      <a:pt x="100" y="1123"/>
                      <a:pt x="129" y="1094"/>
                    </a:cubicBezTo>
                    <a:lnTo>
                      <a:pt x="1009" y="214"/>
                    </a:lnTo>
                    <a:lnTo>
                      <a:pt x="1910" y="1116"/>
                    </a:lnTo>
                    <a:lnTo>
                      <a:pt x="2812" y="214"/>
                    </a:lnTo>
                    <a:lnTo>
                      <a:pt x="3691" y="1093"/>
                    </a:lnTo>
                    <a:cubicBezTo>
                      <a:pt x="3720" y="1123"/>
                      <a:pt x="3768" y="1123"/>
                      <a:pt x="3797" y="1093"/>
                    </a:cubicBezTo>
                    <a:cubicBezTo>
                      <a:pt x="3827" y="1064"/>
                      <a:pt x="3827" y="1016"/>
                      <a:pt x="3797" y="987"/>
                    </a:cubicBezTo>
                    <a:close/>
                  </a:path>
                </a:pathLst>
              </a:custGeom>
              <a:noFill/>
              <a:ln w="12700" cap="flat">
                <a:solidFill>
                  <a:schemeClr val="tx2">
                    <a:lumMod val="50000"/>
                  </a:schemeClr>
                </a:solidFill>
                <a:prstDash val="solid"/>
              </a:ln>
            </p:spPr>
            <p:txBody>
              <a:bodyPr vert="horz" wrap="none" lIns="60750" tIns="30375" rIns="60750" bIns="30375" anchor="ctr" anchorCtr="1" compatLnSpc="0"/>
              <a:lstStyle/>
              <a:p>
                <a:endParaRPr lang="en-US" sz="1215" dirty="0">
                  <a:ea typeface="Microsoft YaHei" panose="020B0503020204020204" pitchFamily="34" charset="-122"/>
                  <a:cs typeface="Arial Unicode MS" panose="020B0604020202020204" charset="-122"/>
                </a:endParaRPr>
              </a:p>
            </p:txBody>
          </p:sp>
          <p:sp>
            <p:nvSpPr>
              <p:cNvPr id="59" name="Freeform: Shape 13901"/>
              <p:cNvSpPr/>
              <p:nvPr/>
            </p:nvSpPr>
            <p:spPr>
              <a:xfrm>
                <a:off x="4858346" y="3195246"/>
                <a:ext cx="2280904" cy="2279181"/>
              </a:xfrm>
              <a:custGeom>
                <a:avLst/>
                <a:gdLst/>
                <a:ahLst/>
                <a:cxnLst>
                  <a:cxn ang="3">
                    <a:pos x="hc" y="t"/>
                  </a:cxn>
                  <a:cxn ang="cd2">
                    <a:pos x="l" y="vc"/>
                  </a:cxn>
                  <a:cxn ang="cd4">
                    <a:pos x="hc" y="b"/>
                  </a:cxn>
                  <a:cxn ang="0">
                    <a:pos x="r" y="vc"/>
                  </a:cxn>
                </a:cxnLst>
                <a:rect l="l" t="t" r="r" b="b"/>
                <a:pathLst>
                  <a:path w="1328" h="1327">
                    <a:moveTo>
                      <a:pt x="664" y="1327"/>
                    </a:moveTo>
                    <a:lnTo>
                      <a:pt x="0" y="663"/>
                    </a:lnTo>
                    <a:lnTo>
                      <a:pt x="664" y="0"/>
                    </a:lnTo>
                    <a:lnTo>
                      <a:pt x="1328" y="663"/>
                    </a:lnTo>
                    <a:close/>
                  </a:path>
                </a:pathLst>
              </a:custGeom>
              <a:solidFill>
                <a:srgbClr val="0070C0"/>
              </a:solidFill>
              <a:ln cap="flat">
                <a:noFill/>
                <a:prstDash val="solid"/>
              </a:ln>
            </p:spPr>
            <p:txBody>
              <a:bodyPr vert="horz" wrap="none" lIns="60750" tIns="30375" rIns="60750" bIns="30375" anchor="ctr" anchorCtr="1" compatLnSpc="0"/>
              <a:lstStyle/>
              <a:p>
                <a:endParaRPr lang="en-US" sz="1215" dirty="0">
                  <a:ea typeface="Microsoft YaHei" panose="020B0503020204020204" pitchFamily="34" charset="-122"/>
                  <a:cs typeface="Arial Unicode MS" panose="020B0604020202020204" charset="-122"/>
                </a:endParaRPr>
              </a:p>
            </p:txBody>
          </p:sp>
          <p:sp>
            <p:nvSpPr>
              <p:cNvPr id="60" name="Freeform: Shape 13902"/>
              <p:cNvSpPr/>
              <p:nvPr/>
            </p:nvSpPr>
            <p:spPr>
              <a:xfrm>
                <a:off x="348571" y="1801671"/>
                <a:ext cx="2280904" cy="2279181"/>
              </a:xfrm>
              <a:custGeom>
                <a:avLst/>
                <a:gdLst/>
                <a:ahLst/>
                <a:cxnLst>
                  <a:cxn ang="3">
                    <a:pos x="hc" y="t"/>
                  </a:cxn>
                  <a:cxn ang="cd2">
                    <a:pos x="l" y="vc"/>
                  </a:cxn>
                  <a:cxn ang="cd4">
                    <a:pos x="hc" y="b"/>
                  </a:cxn>
                  <a:cxn ang="0">
                    <a:pos x="r" y="vc"/>
                  </a:cxn>
                </a:cxnLst>
                <a:rect l="l" t="t" r="r" b="b"/>
                <a:pathLst>
                  <a:path w="1328" h="1327">
                    <a:moveTo>
                      <a:pt x="664" y="1327"/>
                    </a:moveTo>
                    <a:lnTo>
                      <a:pt x="0" y="663"/>
                    </a:lnTo>
                    <a:lnTo>
                      <a:pt x="664" y="0"/>
                    </a:lnTo>
                    <a:lnTo>
                      <a:pt x="1328" y="663"/>
                    </a:lnTo>
                    <a:close/>
                  </a:path>
                </a:pathLst>
              </a:custGeom>
              <a:solidFill>
                <a:schemeClr val="accent1">
                  <a:lumMod val="75000"/>
                </a:schemeClr>
              </a:solidFill>
              <a:ln cap="flat">
                <a:noFill/>
                <a:prstDash val="solid"/>
              </a:ln>
            </p:spPr>
            <p:txBody>
              <a:bodyPr vert="horz" wrap="none" lIns="60750" tIns="30375" rIns="60750" bIns="30375" anchor="ctr" anchorCtr="1" compatLnSpc="0"/>
              <a:lstStyle/>
              <a:p>
                <a:endParaRPr lang="en-US" sz="1215" dirty="0">
                  <a:ea typeface="Microsoft YaHei" panose="020B0503020204020204" pitchFamily="34" charset="-122"/>
                  <a:cs typeface="Arial Unicode MS" panose="020B0604020202020204" charset="-122"/>
                </a:endParaRPr>
              </a:p>
            </p:txBody>
          </p:sp>
          <p:sp>
            <p:nvSpPr>
              <p:cNvPr id="61" name="Freeform: Shape 13904"/>
              <p:cNvSpPr/>
              <p:nvPr/>
            </p:nvSpPr>
            <p:spPr>
              <a:xfrm>
                <a:off x="1818590" y="3195246"/>
                <a:ext cx="2279185" cy="2279181"/>
              </a:xfrm>
              <a:custGeom>
                <a:avLst/>
                <a:gdLst/>
                <a:ahLst/>
                <a:cxnLst>
                  <a:cxn ang="3">
                    <a:pos x="hc" y="t"/>
                  </a:cxn>
                  <a:cxn ang="cd2">
                    <a:pos x="l" y="vc"/>
                  </a:cxn>
                  <a:cxn ang="cd4">
                    <a:pos x="hc" y="b"/>
                  </a:cxn>
                  <a:cxn ang="0">
                    <a:pos x="r" y="vc"/>
                  </a:cxn>
                </a:cxnLst>
                <a:rect l="l" t="t" r="r" b="b"/>
                <a:pathLst>
                  <a:path w="1327" h="1327">
                    <a:moveTo>
                      <a:pt x="663" y="1327"/>
                    </a:moveTo>
                    <a:lnTo>
                      <a:pt x="0" y="664"/>
                    </a:lnTo>
                    <a:lnTo>
                      <a:pt x="663" y="0"/>
                    </a:lnTo>
                    <a:lnTo>
                      <a:pt x="1327" y="664"/>
                    </a:lnTo>
                    <a:close/>
                  </a:path>
                </a:pathLst>
              </a:custGeom>
              <a:solidFill>
                <a:srgbClr val="FFC000"/>
              </a:solidFill>
              <a:ln cap="flat">
                <a:noFill/>
                <a:prstDash val="solid"/>
              </a:ln>
            </p:spPr>
            <p:txBody>
              <a:bodyPr vert="horz" wrap="none" lIns="60750" tIns="30375" rIns="60750" bIns="30375" anchor="ctr" anchorCtr="1" compatLnSpc="0"/>
              <a:lstStyle/>
              <a:p>
                <a:endParaRPr lang="en-US" sz="1215" dirty="0">
                  <a:ea typeface="Microsoft YaHei" panose="020B0503020204020204" pitchFamily="34" charset="-122"/>
                  <a:cs typeface="Arial Unicode MS" panose="020B0604020202020204" charset="-122"/>
                </a:endParaRPr>
              </a:p>
            </p:txBody>
          </p:sp>
          <p:sp>
            <p:nvSpPr>
              <p:cNvPr id="62" name="Freeform: Shape 13902"/>
              <p:cNvSpPr/>
              <p:nvPr/>
            </p:nvSpPr>
            <p:spPr>
              <a:xfrm>
                <a:off x="6345715" y="1801671"/>
                <a:ext cx="2280904" cy="2279181"/>
              </a:xfrm>
              <a:custGeom>
                <a:avLst/>
                <a:gdLst/>
                <a:ahLst/>
                <a:cxnLst>
                  <a:cxn ang="3">
                    <a:pos x="hc" y="t"/>
                  </a:cxn>
                  <a:cxn ang="cd2">
                    <a:pos x="l" y="vc"/>
                  </a:cxn>
                  <a:cxn ang="cd4">
                    <a:pos x="hc" y="b"/>
                  </a:cxn>
                  <a:cxn ang="0">
                    <a:pos x="r" y="vc"/>
                  </a:cxn>
                </a:cxnLst>
                <a:rect l="l" t="t" r="r" b="b"/>
                <a:pathLst>
                  <a:path w="1328" h="1327">
                    <a:moveTo>
                      <a:pt x="664" y="1327"/>
                    </a:moveTo>
                    <a:lnTo>
                      <a:pt x="0" y="663"/>
                    </a:lnTo>
                    <a:lnTo>
                      <a:pt x="664" y="0"/>
                    </a:lnTo>
                    <a:lnTo>
                      <a:pt x="1328" y="663"/>
                    </a:lnTo>
                    <a:close/>
                  </a:path>
                </a:pathLst>
              </a:custGeom>
              <a:solidFill>
                <a:srgbClr val="00B050"/>
              </a:solidFill>
              <a:ln cap="flat">
                <a:noFill/>
                <a:prstDash val="solid"/>
              </a:ln>
            </p:spPr>
            <p:txBody>
              <a:bodyPr vert="horz" wrap="none" lIns="60750" tIns="30375" rIns="60750" bIns="30375" anchor="ctr" anchorCtr="1" compatLnSpc="0"/>
              <a:lstStyle/>
              <a:p>
                <a:endParaRPr lang="en-US" sz="1215" dirty="0">
                  <a:ea typeface="Microsoft YaHei" panose="020B0503020204020204" pitchFamily="34" charset="-122"/>
                  <a:cs typeface="Arial Unicode MS" panose="020B0604020202020204" charset="-122"/>
                </a:endParaRPr>
              </a:p>
            </p:txBody>
          </p:sp>
        </p:grpSp>
        <p:sp>
          <p:nvSpPr>
            <p:cNvPr id="43" name="TextBox 768"/>
            <p:cNvSpPr txBox="1"/>
            <p:nvPr/>
          </p:nvSpPr>
          <p:spPr>
            <a:xfrm>
              <a:off x="1420844" y="2572319"/>
              <a:ext cx="1066318" cy="406413"/>
            </a:xfrm>
            <a:prstGeom prst="rect">
              <a:avLst/>
            </a:prstGeom>
            <a:noFill/>
          </p:spPr>
          <p:txBody>
            <a:bodyPr wrap="square" rtlCol="0">
              <a:spAutoFit/>
            </a:bodyPr>
            <a:lstStyle/>
            <a:p>
              <a:pPr algn="ctr"/>
              <a:r>
                <a:rPr lang="en-US" sz="1620" b="1" dirty="0">
                  <a:ea typeface="Microsoft YaHei" panose="020B0503020204020204" pitchFamily="34" charset="-122"/>
                  <a:cs typeface="Roboto" charset="0"/>
                </a:rPr>
                <a:t>01</a:t>
              </a:r>
            </a:p>
          </p:txBody>
        </p:sp>
        <p:sp>
          <p:nvSpPr>
            <p:cNvPr id="48" name="TextBox 768"/>
            <p:cNvSpPr txBox="1"/>
            <p:nvPr/>
          </p:nvSpPr>
          <p:spPr>
            <a:xfrm>
              <a:off x="2651801" y="4882622"/>
              <a:ext cx="1066318" cy="406413"/>
            </a:xfrm>
            <a:prstGeom prst="rect">
              <a:avLst/>
            </a:prstGeom>
            <a:noFill/>
          </p:spPr>
          <p:txBody>
            <a:bodyPr wrap="square" rtlCol="0">
              <a:spAutoFit/>
            </a:bodyPr>
            <a:lstStyle/>
            <a:p>
              <a:pPr algn="ctr"/>
              <a:r>
                <a:rPr lang="en-US" sz="1620" b="1" dirty="0">
                  <a:ea typeface="Microsoft YaHei" panose="020B0503020204020204" pitchFamily="34" charset="-122"/>
                  <a:cs typeface="Roboto" charset="0"/>
                </a:rPr>
                <a:t>0</a:t>
              </a:r>
              <a:r>
                <a:rPr lang="en-US" altLang="zh-TW" sz="1620" b="1" dirty="0">
                  <a:ea typeface="Microsoft YaHei" panose="020B0503020204020204" pitchFamily="34" charset="-122"/>
                  <a:cs typeface="Roboto" charset="0"/>
                </a:rPr>
                <a:t>4</a:t>
              </a:r>
              <a:endParaRPr lang="en-US" sz="1620" b="1" dirty="0">
                <a:ea typeface="Microsoft YaHei" panose="020B0503020204020204" pitchFamily="34" charset="-122"/>
                <a:cs typeface="Roboto" charset="0"/>
              </a:endParaRPr>
            </a:p>
          </p:txBody>
        </p:sp>
        <p:sp>
          <p:nvSpPr>
            <p:cNvPr id="49" name="TextBox 768"/>
            <p:cNvSpPr txBox="1"/>
            <p:nvPr/>
          </p:nvSpPr>
          <p:spPr>
            <a:xfrm>
              <a:off x="3922865" y="2566480"/>
              <a:ext cx="1066318" cy="406413"/>
            </a:xfrm>
            <a:prstGeom prst="rect">
              <a:avLst/>
            </a:prstGeom>
            <a:noFill/>
          </p:spPr>
          <p:txBody>
            <a:bodyPr wrap="square" rtlCol="0">
              <a:spAutoFit/>
            </a:bodyPr>
            <a:lstStyle/>
            <a:p>
              <a:pPr algn="ctr"/>
              <a:r>
                <a:rPr lang="en-US" sz="1620" b="1" dirty="0">
                  <a:ea typeface="Microsoft YaHei" panose="020B0503020204020204" pitchFamily="34" charset="-122"/>
                  <a:cs typeface="Roboto" charset="0"/>
                </a:rPr>
                <a:t>0</a:t>
              </a:r>
              <a:r>
                <a:rPr lang="en-US" altLang="zh-TW" sz="1620" b="1" dirty="0">
                  <a:ea typeface="Microsoft YaHei" panose="020B0503020204020204" pitchFamily="34" charset="-122"/>
                  <a:cs typeface="Roboto" charset="0"/>
                </a:rPr>
                <a:t>2</a:t>
              </a:r>
              <a:endParaRPr lang="en-US" sz="1620" b="1" dirty="0">
                <a:ea typeface="Microsoft YaHei" panose="020B0503020204020204" pitchFamily="34" charset="-122"/>
                <a:cs typeface="Roboto" charset="0"/>
              </a:endParaRPr>
            </a:p>
          </p:txBody>
        </p:sp>
        <p:sp>
          <p:nvSpPr>
            <p:cNvPr id="50" name="TextBox 768"/>
            <p:cNvSpPr txBox="1"/>
            <p:nvPr/>
          </p:nvSpPr>
          <p:spPr>
            <a:xfrm>
              <a:off x="5199427" y="4880639"/>
              <a:ext cx="1066318" cy="406413"/>
            </a:xfrm>
            <a:prstGeom prst="rect">
              <a:avLst/>
            </a:prstGeom>
            <a:noFill/>
          </p:spPr>
          <p:txBody>
            <a:bodyPr wrap="square" rtlCol="0">
              <a:spAutoFit/>
            </a:bodyPr>
            <a:lstStyle/>
            <a:p>
              <a:pPr algn="ctr"/>
              <a:r>
                <a:rPr lang="en-US" sz="1620" b="1" dirty="0">
                  <a:ea typeface="Microsoft YaHei" panose="020B0503020204020204" pitchFamily="34" charset="-122"/>
                  <a:cs typeface="Roboto" charset="0"/>
                </a:rPr>
                <a:t>0</a:t>
              </a:r>
              <a:r>
                <a:rPr lang="en-US" altLang="zh-TW" sz="1620" b="1" dirty="0">
                  <a:ea typeface="Microsoft YaHei" panose="020B0503020204020204" pitchFamily="34" charset="-122"/>
                  <a:cs typeface="Roboto" charset="0"/>
                </a:rPr>
                <a:t>5</a:t>
              </a:r>
              <a:endParaRPr lang="en-US" sz="1620" b="1" dirty="0">
                <a:ea typeface="Microsoft YaHei" panose="020B0503020204020204" pitchFamily="34" charset="-122"/>
                <a:cs typeface="Roboto" charset="0"/>
              </a:endParaRPr>
            </a:p>
          </p:txBody>
        </p:sp>
        <p:sp>
          <p:nvSpPr>
            <p:cNvPr id="51" name="TextBox 768"/>
            <p:cNvSpPr txBox="1"/>
            <p:nvPr/>
          </p:nvSpPr>
          <p:spPr>
            <a:xfrm>
              <a:off x="6445642" y="2568788"/>
              <a:ext cx="1066318" cy="406413"/>
            </a:xfrm>
            <a:prstGeom prst="rect">
              <a:avLst/>
            </a:prstGeom>
            <a:noFill/>
          </p:spPr>
          <p:txBody>
            <a:bodyPr wrap="square" rtlCol="0">
              <a:spAutoFit/>
            </a:bodyPr>
            <a:lstStyle/>
            <a:p>
              <a:pPr algn="ctr"/>
              <a:r>
                <a:rPr lang="en-US" sz="1620" b="1" dirty="0">
                  <a:ea typeface="Microsoft YaHei" panose="020B0503020204020204" pitchFamily="34" charset="-122"/>
                  <a:cs typeface="Roboto" charset="0"/>
                </a:rPr>
                <a:t>0</a:t>
              </a:r>
              <a:r>
                <a:rPr lang="en-US" altLang="zh-TW" sz="1620" b="1" dirty="0">
                  <a:ea typeface="Microsoft YaHei" panose="020B0503020204020204" pitchFamily="34" charset="-122"/>
                  <a:cs typeface="Roboto" charset="0"/>
                </a:rPr>
                <a:t>3</a:t>
              </a:r>
              <a:endParaRPr lang="en-US" sz="1620" b="1" dirty="0">
                <a:ea typeface="Microsoft YaHei" panose="020B0503020204020204" pitchFamily="34" charset="-122"/>
                <a:cs typeface="Roboto" charset="0"/>
              </a:endParaRPr>
            </a:p>
          </p:txBody>
        </p:sp>
        <p:sp>
          <p:nvSpPr>
            <p:cNvPr id="52" name="TextBox 466"/>
            <p:cNvSpPr txBox="1"/>
            <p:nvPr/>
          </p:nvSpPr>
          <p:spPr>
            <a:xfrm>
              <a:off x="1414409" y="3025564"/>
              <a:ext cx="1075659" cy="455842"/>
            </a:xfrm>
            <a:prstGeom prst="rect">
              <a:avLst/>
            </a:prstGeom>
            <a:noFill/>
          </p:spPr>
          <p:txBody>
            <a:bodyPr wrap="none" rtlCol="0">
              <a:spAutoFit/>
            </a:bodyPr>
            <a:lstStyle/>
            <a:p>
              <a:pPr algn="ctr"/>
              <a:r>
                <a:rPr lang="en-US" altLang="zh-TW" sz="1890" b="1" dirty="0">
                  <a:solidFill>
                    <a:schemeClr val="bg1"/>
                  </a:solidFill>
                  <a:ea typeface="Microsoft YaHei" panose="020B0503020204020204" pitchFamily="34" charset="-122"/>
                  <a:cs typeface="Roboto" charset="0"/>
                </a:rPr>
                <a:t>MP RGB</a:t>
              </a:r>
              <a:endParaRPr lang="en-US" sz="1200" b="1" dirty="0">
                <a:solidFill>
                  <a:schemeClr val="bg1"/>
                </a:solidFill>
                <a:ea typeface="Microsoft YaHei" panose="020B0503020204020204" pitchFamily="34" charset="-122"/>
                <a:cs typeface="Roboto" charset="0"/>
              </a:endParaRPr>
            </a:p>
          </p:txBody>
        </p:sp>
        <p:sp>
          <p:nvSpPr>
            <p:cNvPr id="53" name="TextBox 466"/>
            <p:cNvSpPr txBox="1"/>
            <p:nvPr/>
          </p:nvSpPr>
          <p:spPr>
            <a:xfrm>
              <a:off x="2878141" y="4291000"/>
              <a:ext cx="570820" cy="455842"/>
            </a:xfrm>
            <a:prstGeom prst="rect">
              <a:avLst/>
            </a:prstGeom>
            <a:noFill/>
          </p:spPr>
          <p:txBody>
            <a:bodyPr wrap="none" rtlCol="0">
              <a:spAutoFit/>
            </a:bodyPr>
            <a:lstStyle/>
            <a:p>
              <a:pPr algn="ctr"/>
              <a:r>
                <a:rPr lang="en-US" altLang="zh-TW" sz="1890" b="1" dirty="0">
                  <a:solidFill>
                    <a:schemeClr val="bg1"/>
                  </a:solidFill>
                  <a:ea typeface="Microsoft YaHei" panose="020B0503020204020204" pitchFamily="34" charset="-122"/>
                  <a:cs typeface="Roboto" charset="0"/>
                </a:rPr>
                <a:t>CW</a:t>
              </a:r>
              <a:endParaRPr lang="en-US" sz="1890" b="1" dirty="0">
                <a:solidFill>
                  <a:schemeClr val="bg1"/>
                </a:solidFill>
                <a:ea typeface="Microsoft YaHei" panose="020B0503020204020204" pitchFamily="34" charset="-122"/>
                <a:cs typeface="Roboto" charset="0"/>
              </a:endParaRPr>
            </a:p>
          </p:txBody>
        </p:sp>
        <p:sp>
          <p:nvSpPr>
            <p:cNvPr id="54" name="TextBox 466"/>
            <p:cNvSpPr txBox="1"/>
            <p:nvPr/>
          </p:nvSpPr>
          <p:spPr>
            <a:xfrm>
              <a:off x="3789014" y="3031047"/>
              <a:ext cx="1334023" cy="675525"/>
            </a:xfrm>
            <a:prstGeom prst="rect">
              <a:avLst/>
            </a:prstGeom>
            <a:noFill/>
          </p:spPr>
          <p:txBody>
            <a:bodyPr wrap="none" rtlCol="0">
              <a:spAutoFit/>
            </a:bodyPr>
            <a:lstStyle/>
            <a:p>
              <a:pPr algn="ctr"/>
              <a:r>
                <a:rPr lang="en-US" altLang="zh-TW" sz="1890" b="1" dirty="0">
                  <a:solidFill>
                    <a:schemeClr val="bg1"/>
                  </a:solidFill>
                  <a:ea typeface="Microsoft YaHei" panose="020B0503020204020204" pitchFamily="34" charset="-122"/>
                  <a:cs typeface="Roboto" charset="0"/>
                </a:rPr>
                <a:t>Note Book</a:t>
              </a:r>
            </a:p>
            <a:p>
              <a:pPr algn="ctr"/>
              <a:endParaRPr lang="en-US" sz="1200" b="1" dirty="0">
                <a:solidFill>
                  <a:schemeClr val="bg1"/>
                </a:solidFill>
                <a:ea typeface="Microsoft YaHei" panose="020B0503020204020204" pitchFamily="34" charset="-122"/>
                <a:cs typeface="Roboto" charset="0"/>
              </a:endParaRPr>
            </a:p>
          </p:txBody>
        </p:sp>
        <p:sp>
          <p:nvSpPr>
            <p:cNvPr id="55" name="TextBox 466"/>
            <p:cNvSpPr txBox="1"/>
            <p:nvPr/>
          </p:nvSpPr>
          <p:spPr>
            <a:xfrm>
              <a:off x="5454909" y="4291000"/>
              <a:ext cx="565117" cy="455842"/>
            </a:xfrm>
            <a:prstGeom prst="rect">
              <a:avLst/>
            </a:prstGeom>
            <a:noFill/>
          </p:spPr>
          <p:txBody>
            <a:bodyPr wrap="none" rtlCol="0">
              <a:spAutoFit/>
            </a:bodyPr>
            <a:lstStyle/>
            <a:p>
              <a:pPr algn="ctr"/>
              <a:r>
                <a:rPr lang="en-US" sz="1890" b="1" dirty="0">
                  <a:solidFill>
                    <a:schemeClr val="bg1"/>
                  </a:solidFill>
                  <a:ea typeface="Microsoft YaHei" panose="020B0503020204020204" pitchFamily="34" charset="-122"/>
                  <a:cs typeface="Roboto" charset="0"/>
                </a:rPr>
                <a:t>IOT</a:t>
              </a:r>
            </a:p>
          </p:txBody>
        </p:sp>
        <p:sp>
          <p:nvSpPr>
            <p:cNvPr id="56" name="TextBox 466"/>
            <p:cNvSpPr txBox="1"/>
            <p:nvPr/>
          </p:nvSpPr>
          <p:spPr>
            <a:xfrm>
              <a:off x="6440906" y="3031486"/>
              <a:ext cx="1075796" cy="801842"/>
            </a:xfrm>
            <a:prstGeom prst="rect">
              <a:avLst/>
            </a:prstGeom>
            <a:noFill/>
          </p:spPr>
          <p:txBody>
            <a:bodyPr wrap="none" rtlCol="0">
              <a:spAutoFit/>
            </a:bodyPr>
            <a:lstStyle/>
            <a:p>
              <a:pPr algn="ctr"/>
              <a:r>
                <a:rPr lang="en-US" altLang="zh-TW" sz="1890" b="1" dirty="0">
                  <a:solidFill>
                    <a:schemeClr val="bg1"/>
                  </a:solidFill>
                  <a:ea typeface="Microsoft YaHei" panose="020B0503020204020204" pitchFamily="34" charset="-122"/>
                  <a:cs typeface="Roboto" charset="0"/>
                </a:rPr>
                <a:t>MP FOD</a:t>
              </a:r>
            </a:p>
            <a:p>
              <a:pPr algn="ctr"/>
              <a:endParaRPr lang="en-US" sz="1890" b="1" dirty="0">
                <a:solidFill>
                  <a:schemeClr val="bg1"/>
                </a:solidFill>
                <a:ea typeface="Microsoft YaHei" panose="020B0503020204020204" pitchFamily="34" charset="-122"/>
                <a:cs typeface="Roboto" charset="0"/>
              </a:endParaRPr>
            </a:p>
          </p:txBody>
        </p:sp>
      </p:grpSp>
      <p:sp>
        <p:nvSpPr>
          <p:cNvPr id="63" name="TextBox 40"/>
          <p:cNvSpPr txBox="1"/>
          <p:nvPr/>
        </p:nvSpPr>
        <p:spPr>
          <a:xfrm>
            <a:off x="847417" y="847650"/>
            <a:ext cx="3175553" cy="923330"/>
          </a:xfrm>
          <a:prstGeom prst="rect">
            <a:avLst/>
          </a:prstGeom>
          <a:noFill/>
        </p:spPr>
        <p:txBody>
          <a:bodyPr wrap="square" rtlCol="0">
            <a:spAutoFit/>
          </a:bodyPr>
          <a:lstStyle/>
          <a:p>
            <a:pPr marL="257175" indent="-257175">
              <a:buFont typeface="Wingdings" panose="05000000000000000000" pitchFamily="2" charset="2"/>
              <a:buChar char="ü"/>
            </a:pPr>
            <a:r>
              <a:rPr lang="en-US" altLang="zh-TW" sz="1080" b="1" dirty="0">
                <a:ea typeface="Microsoft YaHei" panose="020B0503020204020204" pitchFamily="34" charset="-122"/>
              </a:rPr>
              <a:t>3P,</a:t>
            </a:r>
            <a:r>
              <a:rPr lang="zh-TW" altLang="en-US" sz="1080" b="1" dirty="0">
                <a:ea typeface="Microsoft YaHei" panose="020B0503020204020204" pitchFamily="34" charset="-122"/>
              </a:rPr>
              <a:t> </a:t>
            </a:r>
            <a:r>
              <a:rPr lang="en-US" altLang="zh-TW" sz="1080" b="1" dirty="0">
                <a:ea typeface="Microsoft YaHei" panose="020B0503020204020204" pitchFamily="34" charset="-122"/>
              </a:rPr>
              <a:t>4P, 5P big volume market.</a:t>
            </a:r>
          </a:p>
          <a:p>
            <a:pPr marL="257175" indent="-257175">
              <a:buFont typeface="Wingdings" panose="05000000000000000000" pitchFamily="2" charset="2"/>
              <a:buChar char="ü"/>
            </a:pPr>
            <a:r>
              <a:rPr lang="en-US" altLang="zh-TW" sz="1080" b="1" dirty="0">
                <a:ea typeface="Microsoft YaHei" panose="020B0503020204020204" pitchFamily="34" charset="-122"/>
              </a:rPr>
              <a:t>64M+ High Pixel lens development.</a:t>
            </a:r>
          </a:p>
          <a:p>
            <a:pPr marL="257175" indent="-257175">
              <a:buFont typeface="Wingdings" panose="05000000000000000000" pitchFamily="2" charset="2"/>
              <a:buChar char="ü"/>
            </a:pPr>
            <a:r>
              <a:rPr lang="en-US" altLang="zh-TW" sz="1080" b="1" dirty="0">
                <a:ea typeface="Microsoft YaHei" panose="020B0503020204020204" pitchFamily="34" charset="-122"/>
              </a:rPr>
              <a:t>6P, 7P, Hybrid G+P lens.  </a:t>
            </a:r>
          </a:p>
          <a:p>
            <a:pPr marL="257175" indent="-257175">
              <a:buFont typeface="Wingdings" panose="05000000000000000000" pitchFamily="2" charset="2"/>
              <a:buChar char="ü"/>
            </a:pPr>
            <a:r>
              <a:rPr lang="en-US" altLang="zh-TW" sz="1080" b="1" dirty="0">
                <a:ea typeface="Microsoft YaHei" panose="020B0503020204020204" pitchFamily="34" charset="-122"/>
              </a:rPr>
              <a:t>Super Wide FOV.</a:t>
            </a:r>
          </a:p>
          <a:p>
            <a:pPr marL="257175" indent="-257175">
              <a:buFont typeface="Wingdings" panose="05000000000000000000" pitchFamily="2" charset="2"/>
              <a:buChar char="ü"/>
            </a:pPr>
            <a:r>
              <a:rPr lang="en-US" altLang="zh-TW" sz="1080" b="1" dirty="0">
                <a:ea typeface="Microsoft YaHei" panose="020B0503020204020204" pitchFamily="34" charset="-122"/>
              </a:rPr>
              <a:t>Small head front camera.</a:t>
            </a:r>
          </a:p>
        </p:txBody>
      </p:sp>
      <p:sp>
        <p:nvSpPr>
          <p:cNvPr id="64" name="TextBox 40"/>
          <p:cNvSpPr txBox="1"/>
          <p:nvPr/>
        </p:nvSpPr>
        <p:spPr>
          <a:xfrm>
            <a:off x="3711848" y="981239"/>
            <a:ext cx="2487871" cy="590931"/>
          </a:xfrm>
          <a:prstGeom prst="rect">
            <a:avLst/>
          </a:prstGeom>
          <a:noFill/>
        </p:spPr>
        <p:txBody>
          <a:bodyPr wrap="square" rtlCol="0">
            <a:spAutoFit/>
          </a:bodyPr>
          <a:lstStyle/>
          <a:p>
            <a:pPr marL="257175" indent="-257175">
              <a:buFont typeface="Wingdings" panose="05000000000000000000" pitchFamily="2" charset="2"/>
              <a:buChar char="ü"/>
            </a:pPr>
            <a:r>
              <a:rPr lang="en-US" altLang="zh-TW" sz="1080" b="1" dirty="0">
                <a:ea typeface="Microsoft YaHei" panose="020B0503020204020204" pitchFamily="34" charset="-122"/>
              </a:rPr>
              <a:t>12M, 8M,</a:t>
            </a:r>
            <a:r>
              <a:rPr lang="zh-TW" altLang="en-US" sz="1080" b="1" dirty="0">
                <a:ea typeface="Microsoft YaHei" panose="020B0503020204020204" pitchFamily="34" charset="-122"/>
              </a:rPr>
              <a:t> </a:t>
            </a:r>
            <a:r>
              <a:rPr lang="en-US" altLang="zh-TW" sz="1080" b="1" dirty="0">
                <a:ea typeface="Microsoft YaHei" panose="020B0503020204020204" pitchFamily="34" charset="-122"/>
              </a:rPr>
              <a:t>5M,</a:t>
            </a:r>
            <a:r>
              <a:rPr lang="zh-TW" altLang="en-US" sz="1080" b="1" dirty="0">
                <a:ea typeface="Microsoft YaHei" panose="020B0503020204020204" pitchFamily="34" charset="-122"/>
              </a:rPr>
              <a:t> </a:t>
            </a:r>
            <a:r>
              <a:rPr lang="en-US" altLang="zh-TW" sz="1080" b="1" dirty="0">
                <a:ea typeface="Microsoft YaHei" panose="020B0503020204020204" pitchFamily="34" charset="-122"/>
              </a:rPr>
              <a:t>FHD,</a:t>
            </a:r>
            <a:r>
              <a:rPr lang="zh-TW" altLang="en-US" sz="1080" b="1" dirty="0">
                <a:ea typeface="Microsoft YaHei" panose="020B0503020204020204" pitchFamily="34" charset="-122"/>
              </a:rPr>
              <a:t> </a:t>
            </a:r>
            <a:r>
              <a:rPr lang="en-US" altLang="zh-TW" sz="1080" b="1" dirty="0">
                <a:ea typeface="Microsoft YaHei" panose="020B0503020204020204" pitchFamily="34" charset="-122"/>
              </a:rPr>
              <a:t>HD</a:t>
            </a:r>
            <a:r>
              <a:rPr lang="zh-TW" altLang="en-US" sz="1080" b="1" dirty="0">
                <a:ea typeface="Microsoft YaHei" panose="020B0503020204020204" pitchFamily="34" charset="-122"/>
              </a:rPr>
              <a:t> </a:t>
            </a:r>
            <a:r>
              <a:rPr lang="en-US" altLang="zh-TW" sz="1080" b="1" dirty="0">
                <a:ea typeface="Microsoft YaHei" panose="020B0503020204020204" pitchFamily="34" charset="-122"/>
              </a:rPr>
              <a:t>Hybrid</a:t>
            </a:r>
          </a:p>
          <a:p>
            <a:pPr marL="257175" indent="-257175">
              <a:buFont typeface="Wingdings" panose="05000000000000000000" pitchFamily="2" charset="2"/>
              <a:buChar char="ü"/>
            </a:pPr>
            <a:r>
              <a:rPr lang="en-US" altLang="zh-TW" sz="1080" b="1" dirty="0">
                <a:ea typeface="Microsoft YaHei" panose="020B0503020204020204" pitchFamily="34" charset="-122"/>
              </a:rPr>
              <a:t>Super narrow Y dimension</a:t>
            </a:r>
          </a:p>
          <a:p>
            <a:pPr marL="257175" indent="-257175">
              <a:buFont typeface="Wingdings" panose="05000000000000000000" pitchFamily="2" charset="2"/>
              <a:buChar char="ü"/>
            </a:pPr>
            <a:r>
              <a:rPr lang="en-US" altLang="zh-TW" sz="1080" b="1" dirty="0">
                <a:ea typeface="Microsoft YaHei" panose="020B0503020204020204" pitchFamily="34" charset="-122"/>
              </a:rPr>
              <a:t>Ultra Low TTL</a:t>
            </a:r>
          </a:p>
        </p:txBody>
      </p:sp>
      <p:sp>
        <p:nvSpPr>
          <p:cNvPr id="65" name="TextBox 40"/>
          <p:cNvSpPr txBox="1"/>
          <p:nvPr/>
        </p:nvSpPr>
        <p:spPr>
          <a:xfrm>
            <a:off x="6313646" y="985292"/>
            <a:ext cx="2979699" cy="590931"/>
          </a:xfrm>
          <a:prstGeom prst="rect">
            <a:avLst/>
          </a:prstGeom>
          <a:noFill/>
        </p:spPr>
        <p:txBody>
          <a:bodyPr wrap="square" rtlCol="0">
            <a:spAutoFit/>
          </a:bodyPr>
          <a:lstStyle/>
          <a:p>
            <a:pPr marL="257175" indent="-257175">
              <a:buFont typeface="Wingdings" panose="05000000000000000000" pitchFamily="2" charset="2"/>
              <a:buChar char="ü"/>
            </a:pPr>
            <a:r>
              <a:rPr lang="en-US" sz="1080" b="1" dirty="0">
                <a:ea typeface="Microsoft YaHei" panose="020B0503020204020204" pitchFamily="34" charset="-122"/>
              </a:rPr>
              <a:t>Super micro, wide FOV and low TTL</a:t>
            </a:r>
          </a:p>
          <a:p>
            <a:pPr marL="257175" indent="-257175">
              <a:buFont typeface="Wingdings" panose="05000000000000000000" pitchFamily="2" charset="2"/>
              <a:buChar char="ü"/>
            </a:pPr>
            <a:r>
              <a:rPr lang="en-US" sz="1080" b="1" dirty="0">
                <a:ea typeface="Microsoft YaHei" panose="020B0503020204020204" pitchFamily="34" charset="-122"/>
              </a:rPr>
              <a:t>Strategy IC partner cooperation</a:t>
            </a:r>
          </a:p>
          <a:p>
            <a:pPr marL="257175" indent="-257175">
              <a:buFont typeface="Wingdings" panose="05000000000000000000" pitchFamily="2" charset="2"/>
              <a:buChar char="ü"/>
            </a:pPr>
            <a:r>
              <a:rPr lang="en-US" altLang="zh-TW" sz="1080" b="1" dirty="0">
                <a:ea typeface="Microsoft YaHei" panose="020B0503020204020204" pitchFamily="34" charset="-122"/>
              </a:rPr>
              <a:t>High efficiency production</a:t>
            </a:r>
            <a:endParaRPr lang="en-US" sz="1080" b="1" dirty="0">
              <a:ea typeface="Microsoft YaHei" panose="020B0503020204020204" pitchFamily="34" charset="-122"/>
            </a:endParaRPr>
          </a:p>
        </p:txBody>
      </p:sp>
      <p:sp>
        <p:nvSpPr>
          <p:cNvPr id="66" name="TextBox 40"/>
          <p:cNvSpPr txBox="1"/>
          <p:nvPr/>
        </p:nvSpPr>
        <p:spPr>
          <a:xfrm>
            <a:off x="2164445" y="4147010"/>
            <a:ext cx="3019337" cy="590931"/>
          </a:xfrm>
          <a:prstGeom prst="rect">
            <a:avLst/>
          </a:prstGeom>
          <a:noFill/>
        </p:spPr>
        <p:txBody>
          <a:bodyPr wrap="square" rtlCol="0">
            <a:spAutoFit/>
          </a:bodyPr>
          <a:lstStyle/>
          <a:p>
            <a:pPr marL="257175" indent="-257175">
              <a:buFont typeface="Wingdings" panose="05000000000000000000" pitchFamily="2" charset="2"/>
              <a:buChar char="ü"/>
            </a:pPr>
            <a:r>
              <a:rPr lang="en-US" sz="1080" b="1" dirty="0">
                <a:ea typeface="Microsoft YaHei" panose="020B0503020204020204" pitchFamily="34" charset="-122"/>
              </a:rPr>
              <a:t>E-Book</a:t>
            </a:r>
          </a:p>
          <a:p>
            <a:pPr marL="257175" indent="-257175">
              <a:buFont typeface="Wingdings" panose="05000000000000000000" pitchFamily="2" charset="2"/>
              <a:buChar char="ü"/>
            </a:pPr>
            <a:r>
              <a:rPr lang="en-US" sz="1080" b="1" dirty="0">
                <a:ea typeface="Microsoft YaHei" panose="020B0503020204020204" pitchFamily="34" charset="-122"/>
              </a:rPr>
              <a:t>3D Sensing</a:t>
            </a:r>
          </a:p>
          <a:p>
            <a:pPr marL="257175" indent="-257175">
              <a:buFont typeface="Wingdings" panose="05000000000000000000" pitchFamily="2" charset="2"/>
              <a:buChar char="ü"/>
            </a:pPr>
            <a:r>
              <a:rPr lang="en-US" sz="1080" b="1" dirty="0">
                <a:ea typeface="Microsoft YaHei" panose="020B0503020204020204" pitchFamily="34" charset="-122"/>
              </a:rPr>
              <a:t>Car Touch Panel</a:t>
            </a:r>
          </a:p>
        </p:txBody>
      </p:sp>
      <p:sp>
        <p:nvSpPr>
          <p:cNvPr id="67" name="TextBox 40"/>
          <p:cNvSpPr txBox="1"/>
          <p:nvPr/>
        </p:nvSpPr>
        <p:spPr>
          <a:xfrm>
            <a:off x="6309135" y="4146998"/>
            <a:ext cx="3019337" cy="1255728"/>
          </a:xfrm>
          <a:prstGeom prst="rect">
            <a:avLst/>
          </a:prstGeom>
          <a:noFill/>
        </p:spPr>
        <p:txBody>
          <a:bodyPr wrap="square" rtlCol="0">
            <a:spAutoFit/>
          </a:bodyPr>
          <a:lstStyle/>
          <a:p>
            <a:pPr marL="257175" indent="-257175">
              <a:buFont typeface="Wingdings" panose="05000000000000000000" pitchFamily="2" charset="2"/>
              <a:buChar char="ü"/>
            </a:pPr>
            <a:r>
              <a:rPr lang="en-US" sz="1080" b="1" dirty="0">
                <a:ea typeface="Microsoft YaHei" panose="020B0503020204020204" pitchFamily="34" charset="-122"/>
              </a:rPr>
              <a:t>3D. STL, </a:t>
            </a:r>
            <a:r>
              <a:rPr lang="en-US" sz="1080" b="1" dirty="0" err="1">
                <a:ea typeface="Microsoft YaHei" panose="020B0503020204020204" pitchFamily="34" charset="-122"/>
              </a:rPr>
              <a:t>xToF</a:t>
            </a:r>
            <a:r>
              <a:rPr lang="en-US" sz="1080" b="1" dirty="0">
                <a:ea typeface="Microsoft YaHei" panose="020B0503020204020204" pitchFamily="34" charset="-122"/>
              </a:rPr>
              <a:t>.</a:t>
            </a:r>
          </a:p>
          <a:p>
            <a:pPr marL="257175" indent="-257175">
              <a:buFont typeface="Wingdings" panose="05000000000000000000" pitchFamily="2" charset="2"/>
              <a:buChar char="ü"/>
            </a:pPr>
            <a:r>
              <a:rPr lang="en-US" sz="1080" b="1" dirty="0">
                <a:ea typeface="Microsoft YaHei" panose="020B0503020204020204" pitchFamily="34" charset="-122"/>
              </a:rPr>
              <a:t>AR/VR/XR</a:t>
            </a:r>
          </a:p>
          <a:p>
            <a:pPr marL="257175" indent="-257175">
              <a:buFont typeface="Wingdings" panose="05000000000000000000" pitchFamily="2" charset="2"/>
              <a:buChar char="ü"/>
            </a:pPr>
            <a:r>
              <a:rPr lang="en-US" sz="1080" b="1" dirty="0">
                <a:ea typeface="Microsoft YaHei" panose="020B0503020204020204" pitchFamily="34" charset="-122"/>
              </a:rPr>
              <a:t>Drone</a:t>
            </a:r>
          </a:p>
          <a:p>
            <a:pPr marL="257175" indent="-257175">
              <a:buFont typeface="Wingdings" panose="05000000000000000000" pitchFamily="2" charset="2"/>
              <a:buChar char="ü"/>
            </a:pPr>
            <a:r>
              <a:rPr lang="en-US" altLang="zh-TW" sz="1080" b="1" dirty="0">
                <a:ea typeface="Microsoft YaHei" panose="020B0503020204020204" pitchFamily="34" charset="-122"/>
              </a:rPr>
              <a:t>IP</a:t>
            </a:r>
            <a:r>
              <a:rPr lang="zh-TW" altLang="en-US" sz="1080" b="1" dirty="0">
                <a:ea typeface="Microsoft YaHei" panose="020B0503020204020204" pitchFamily="34" charset="-122"/>
              </a:rPr>
              <a:t> </a:t>
            </a:r>
            <a:r>
              <a:rPr lang="en-US" altLang="zh-TW" sz="1080" b="1" dirty="0">
                <a:ea typeface="Microsoft YaHei" panose="020B0503020204020204" pitchFamily="34" charset="-122"/>
              </a:rPr>
              <a:t>Cam</a:t>
            </a:r>
            <a:endParaRPr lang="en-US" sz="1080" b="1" dirty="0">
              <a:ea typeface="Microsoft YaHei" panose="020B0503020204020204" pitchFamily="34" charset="-122"/>
            </a:endParaRPr>
          </a:p>
          <a:p>
            <a:pPr marL="257175" indent="-257175">
              <a:buFont typeface="Wingdings" panose="05000000000000000000" pitchFamily="2" charset="2"/>
              <a:buChar char="ü"/>
            </a:pPr>
            <a:r>
              <a:rPr lang="en-US" sz="1080" b="1" dirty="0">
                <a:ea typeface="Microsoft YaHei" panose="020B0503020204020204" pitchFamily="34" charset="-122"/>
              </a:rPr>
              <a:t>Cleaning Robot</a:t>
            </a:r>
          </a:p>
          <a:p>
            <a:pPr marL="257175" indent="-257175">
              <a:buFont typeface="Wingdings" panose="05000000000000000000" pitchFamily="2" charset="2"/>
              <a:buChar char="ü"/>
            </a:pPr>
            <a:r>
              <a:rPr lang="en-US" sz="1080" b="1" dirty="0">
                <a:ea typeface="Microsoft YaHei" panose="020B0503020204020204" pitchFamily="34" charset="-122"/>
              </a:rPr>
              <a:t>Intelligent Door Lock</a:t>
            </a:r>
          </a:p>
          <a:p>
            <a:pPr marL="257175" indent="-257175">
              <a:buFont typeface="Wingdings" panose="05000000000000000000" pitchFamily="2" charset="2"/>
              <a:buChar char="ü"/>
            </a:pPr>
            <a:r>
              <a:rPr lang="en-US" sz="1080" b="1" dirty="0">
                <a:ea typeface="Microsoft YaHei" panose="020B0503020204020204" pitchFamily="34" charset="-122"/>
              </a:rPr>
              <a:t>Automotive</a:t>
            </a:r>
          </a:p>
        </p:txBody>
      </p:sp>
      <p:sp>
        <p:nvSpPr>
          <p:cNvPr id="4" name="Rectangle 5">
            <a:extLst>
              <a:ext uri="{FF2B5EF4-FFF2-40B4-BE49-F238E27FC236}">
                <a16:creationId xmlns:a16="http://schemas.microsoft.com/office/drawing/2014/main" id="{82B0E356-E587-4762-FB98-1BE7E4C19342}"/>
              </a:ext>
            </a:extLst>
          </p:cNvPr>
          <p:cNvSpPr txBox="1">
            <a:spLocks noChangeArrowheads="1"/>
          </p:cNvSpPr>
          <p:nvPr/>
        </p:nvSpPr>
        <p:spPr bwMode="auto">
          <a:xfrm>
            <a:off x="1929882" y="103487"/>
            <a:ext cx="4806302" cy="377749"/>
          </a:xfrm>
          <a:prstGeom prst="rect">
            <a:avLst/>
          </a:prstGeom>
          <a:noFill/>
          <a:effectLst>
            <a:glow rad="101600">
              <a:schemeClr val="accent1">
                <a:satMod val="175000"/>
                <a:alpha val="40000"/>
              </a:schemeClr>
            </a:glow>
          </a:effectLst>
          <a:scene3d>
            <a:camera prst="orthographicFront"/>
            <a:lightRig rig="threePt" dir="t"/>
          </a:scene3d>
          <a:sp3d>
            <a:bevelT/>
          </a:sp3d>
        </p:spPr>
        <p:txBody>
          <a:bodyPr/>
          <a:lstStyle>
            <a:lvl1pPr algn="ctr" defTabSz="762000" rtl="0" eaLnBrk="0" fontAlgn="base" hangingPunct="0">
              <a:spcBef>
                <a:spcPct val="0"/>
              </a:spcBef>
              <a:spcAft>
                <a:spcPct val="0"/>
              </a:spcAft>
              <a:defRPr kumimoji="1" sz="3700">
                <a:solidFill>
                  <a:schemeClr val="tx2"/>
                </a:solidFill>
                <a:latin typeface="+mj-lt"/>
                <a:ea typeface="+mj-ea"/>
                <a:cs typeface="+mj-cs"/>
              </a:defRPr>
            </a:lvl1pPr>
            <a:lvl2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2pPr>
            <a:lvl3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3pPr>
            <a:lvl4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4pPr>
            <a:lvl5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5pPr>
            <a:lvl6pPr marL="4572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6pPr>
            <a:lvl7pPr marL="9144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7pPr>
            <a:lvl8pPr marL="13716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8pPr>
            <a:lvl9pPr marL="18288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9pPr>
          </a:lstStyle>
          <a:p>
            <a:pPr algn="l" eaLnBrk="1" hangingPunct="1">
              <a:defRPr/>
            </a:pPr>
            <a:r>
              <a:rPr lang="en-US" altLang="zh-TW" sz="1800" b="1" dirty="0">
                <a:solidFill>
                  <a:schemeClr val="tx1"/>
                </a:solidFill>
                <a:latin typeface="Microsoft YaHei" panose="020B0503020204020204" pitchFamily="34" charset="-122"/>
                <a:ea typeface="Microsoft YaHei" panose="020B0503020204020204" pitchFamily="34" charset="-122"/>
              </a:rPr>
              <a:t>Operation</a:t>
            </a:r>
            <a:r>
              <a:rPr lang="en-US" altLang="zh-TW" sz="1800" b="1" dirty="0">
                <a:solidFill>
                  <a:schemeClr val="tx1"/>
                </a:solidFill>
                <a:ea typeface="標楷體" panose="03000509000000000000" charset="-120"/>
              </a:rPr>
              <a:t> </a:t>
            </a:r>
            <a:r>
              <a:rPr lang="en-US" altLang="zh-TW" sz="1800" b="1" dirty="0">
                <a:solidFill>
                  <a:schemeClr val="tx1"/>
                </a:solidFill>
                <a:latin typeface="Microsoft YaHei" panose="020B0503020204020204" pitchFamily="34" charset="-122"/>
                <a:ea typeface="Microsoft YaHei" panose="020B0503020204020204" pitchFamily="34" charset="-122"/>
              </a:rPr>
              <a:t>Status - Product Map</a:t>
            </a:r>
            <a:endParaRPr lang="zh-TW" altLang="en-US" sz="1800" b="1" dirty="0">
              <a:solidFill>
                <a:schemeClr val="tx1"/>
              </a:solidFill>
              <a:latin typeface="Microsoft YaHei" panose="020B0503020204020204" pitchFamily="34" charset="-122"/>
              <a:ea typeface="Microsoft YaHei"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EE45078-413E-4DF5-A04D-8943A233C513}" type="slidenum">
              <a:rPr lang="zh-TW" altLang="en-US" smtClean="0">
                <a:solidFill>
                  <a:prstClr val="black">
                    <a:tint val="75000"/>
                  </a:prstClr>
                </a:solidFill>
              </a:rPr>
              <a:t>8</a:t>
            </a:fld>
            <a:endParaRPr lang="zh-TW" altLang="en-US" dirty="0">
              <a:solidFill>
                <a:prstClr val="black">
                  <a:tint val="75000"/>
                </a:prstClr>
              </a:solidFill>
            </a:endParaRPr>
          </a:p>
        </p:txBody>
      </p:sp>
      <p:sp>
        <p:nvSpPr>
          <p:cNvPr id="7" name="Rectangle 5"/>
          <p:cNvSpPr txBox="1">
            <a:spLocks noChangeArrowheads="1"/>
          </p:cNvSpPr>
          <p:nvPr/>
        </p:nvSpPr>
        <p:spPr bwMode="auto">
          <a:xfrm>
            <a:off x="903431" y="600481"/>
            <a:ext cx="5877161" cy="377749"/>
          </a:xfrm>
          <a:prstGeom prst="rect">
            <a:avLst/>
          </a:prstGeom>
          <a:noFill/>
          <a:effectLst>
            <a:glow rad="101600">
              <a:schemeClr val="accent1">
                <a:satMod val="175000"/>
                <a:alpha val="40000"/>
              </a:schemeClr>
            </a:glow>
          </a:effectLst>
          <a:scene3d>
            <a:camera prst="orthographicFront"/>
            <a:lightRig rig="threePt" dir="t"/>
          </a:scene3d>
          <a:sp3d>
            <a:bevelT/>
          </a:sp3d>
        </p:spPr>
        <p:txBody>
          <a:bodyPr/>
          <a:lstStyle>
            <a:lvl1pPr algn="ctr" defTabSz="762000" rtl="0" eaLnBrk="0" fontAlgn="base" hangingPunct="0">
              <a:spcBef>
                <a:spcPct val="0"/>
              </a:spcBef>
              <a:spcAft>
                <a:spcPct val="0"/>
              </a:spcAft>
              <a:defRPr kumimoji="1" sz="3700">
                <a:solidFill>
                  <a:schemeClr val="tx2"/>
                </a:solidFill>
                <a:latin typeface="+mj-lt"/>
                <a:ea typeface="+mj-ea"/>
                <a:cs typeface="+mj-cs"/>
              </a:defRPr>
            </a:lvl1pPr>
            <a:lvl2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2pPr>
            <a:lvl3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3pPr>
            <a:lvl4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4pPr>
            <a:lvl5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5pPr>
            <a:lvl6pPr marL="4572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6pPr>
            <a:lvl7pPr marL="9144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7pPr>
            <a:lvl8pPr marL="13716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8pPr>
            <a:lvl9pPr marL="18288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9pPr>
          </a:lstStyle>
          <a:p>
            <a:pPr eaLnBrk="1" hangingPunct="1">
              <a:defRPr/>
            </a:pPr>
            <a:r>
              <a:rPr lang="en-US" altLang="zh-TW" sz="2400" b="1" dirty="0">
                <a:solidFill>
                  <a:srgbClr val="000000"/>
                </a:solidFill>
              </a:rPr>
              <a:t>NB Lens</a:t>
            </a:r>
            <a:endParaRPr lang="zh-TW" altLang="en-US" sz="2400" b="1" dirty="0">
              <a:solidFill>
                <a:schemeClr val="tx1"/>
              </a:solidFill>
              <a:ea typeface="標楷體" panose="03000509000000000000" charset="-120"/>
            </a:endParaRPr>
          </a:p>
        </p:txBody>
      </p:sp>
      <p:sp>
        <p:nvSpPr>
          <p:cNvPr id="15" name="矩形 14"/>
          <p:cNvSpPr/>
          <p:nvPr/>
        </p:nvSpPr>
        <p:spPr>
          <a:xfrm>
            <a:off x="752548" y="1685221"/>
            <a:ext cx="3584204" cy="61555"/>
          </a:xfrm>
          <a:prstGeom prst="rect">
            <a:avLst/>
          </a:prstGeom>
          <a:solidFill>
            <a:srgbClr val="20C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1550670" y="1201420"/>
            <a:ext cx="2646680" cy="429895"/>
          </a:xfrm>
          <a:prstGeom prst="rect">
            <a:avLst/>
          </a:prstGeom>
        </p:spPr>
        <p:txBody>
          <a:bodyPr wrap="square">
            <a:spAutoFit/>
          </a:bodyPr>
          <a:lstStyle/>
          <a:p>
            <a:pPr>
              <a:lnSpc>
                <a:spcPts val="2640"/>
              </a:lnSpc>
            </a:pPr>
            <a:r>
              <a:rPr lang="en-US" altLang="zh-TW"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Super Narrow Lens</a:t>
            </a:r>
            <a:endParaRPr lang="en-US" altLang="zh-TW" sz="1600" b="1" dirty="0">
              <a:solidFill>
                <a:srgbClr val="000000"/>
              </a:solidFill>
              <a:latin typeface="微軟正黑體" panose="020B0604030504040204" pitchFamily="34" charset="-120"/>
              <a:ea typeface="微軟正黑體" panose="020B0604030504040204" pitchFamily="34" charset="-120"/>
              <a:cs typeface="SimSun" panose="02010600030101010101" charset="-122"/>
            </a:endParaRPr>
          </a:p>
        </p:txBody>
      </p:sp>
      <p:pic>
        <p:nvPicPr>
          <p:cNvPr id="17" name="圖片 16"/>
          <p:cNvPicPr>
            <a:picLocks noChangeAspect="1"/>
          </p:cNvPicPr>
          <p:nvPr/>
        </p:nvPicPr>
        <p:blipFill>
          <a:blip r:embed="rId3"/>
          <a:stretch>
            <a:fillRect/>
          </a:stretch>
        </p:blipFill>
        <p:spPr>
          <a:xfrm>
            <a:off x="183515" y="2353310"/>
            <a:ext cx="4831715" cy="2353945"/>
          </a:xfrm>
          <a:prstGeom prst="rect">
            <a:avLst/>
          </a:prstGeom>
        </p:spPr>
      </p:pic>
      <p:pic>
        <p:nvPicPr>
          <p:cNvPr id="20" name="圖片 19"/>
          <p:cNvPicPr>
            <a:picLocks noChangeAspect="1"/>
          </p:cNvPicPr>
          <p:nvPr/>
        </p:nvPicPr>
        <p:blipFill>
          <a:blip r:embed="rId4"/>
          <a:stretch>
            <a:fillRect/>
          </a:stretch>
        </p:blipFill>
        <p:spPr>
          <a:xfrm>
            <a:off x="5367655" y="2353310"/>
            <a:ext cx="4674235" cy="2321560"/>
          </a:xfrm>
          <a:prstGeom prst="rect">
            <a:avLst/>
          </a:prstGeom>
        </p:spPr>
      </p:pic>
      <p:sp>
        <p:nvSpPr>
          <p:cNvPr id="21" name="矩形 20"/>
          <p:cNvSpPr/>
          <p:nvPr/>
        </p:nvSpPr>
        <p:spPr>
          <a:xfrm>
            <a:off x="5944943" y="1705541"/>
            <a:ext cx="3584204" cy="61555"/>
          </a:xfrm>
          <a:prstGeom prst="rect">
            <a:avLst/>
          </a:prstGeom>
          <a:solidFill>
            <a:srgbClr val="20C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7096760" y="1273175"/>
            <a:ext cx="1837690" cy="429895"/>
          </a:xfrm>
          <a:prstGeom prst="rect">
            <a:avLst/>
          </a:prstGeom>
        </p:spPr>
        <p:txBody>
          <a:bodyPr wrap="square">
            <a:spAutoFit/>
          </a:bodyPr>
          <a:lstStyle/>
          <a:p>
            <a:pPr>
              <a:lnSpc>
                <a:spcPts val="2640"/>
              </a:lnSpc>
            </a:pPr>
            <a:r>
              <a:rPr lang="en-US" altLang="zh-TW"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AI Application</a:t>
            </a:r>
            <a:endParaRPr lang="en-US" altLang="zh-TW" sz="1600" b="1" dirty="0">
              <a:solidFill>
                <a:srgbClr val="000000"/>
              </a:solidFill>
              <a:latin typeface="微軟正黑體" panose="020B0604030504040204" pitchFamily="34" charset="-120"/>
              <a:ea typeface="微軟正黑體" panose="020B0604030504040204" pitchFamily="34" charset="-120"/>
              <a:cs typeface="SimSun" panose="02010600030101010101" charset="-122"/>
            </a:endParaRPr>
          </a:p>
        </p:txBody>
      </p:sp>
      <p:sp>
        <p:nvSpPr>
          <p:cNvPr id="10" name="Rectangle 5"/>
          <p:cNvSpPr txBox="1">
            <a:spLocks noChangeArrowheads="1"/>
          </p:cNvSpPr>
          <p:nvPr/>
        </p:nvSpPr>
        <p:spPr bwMode="auto">
          <a:xfrm>
            <a:off x="1911467" y="85707"/>
            <a:ext cx="4806302" cy="377749"/>
          </a:xfrm>
          <a:prstGeom prst="rect">
            <a:avLst/>
          </a:prstGeom>
          <a:noFill/>
          <a:effectLst>
            <a:glow rad="101600">
              <a:schemeClr val="accent1">
                <a:satMod val="175000"/>
                <a:alpha val="40000"/>
              </a:schemeClr>
            </a:glow>
          </a:effectLst>
          <a:scene3d>
            <a:camera prst="orthographicFront"/>
            <a:lightRig rig="threePt" dir="t"/>
          </a:scene3d>
          <a:sp3d>
            <a:bevelT/>
          </a:sp3d>
        </p:spPr>
        <p:txBody>
          <a:bodyPr/>
          <a:lstStyle>
            <a:lvl1pPr algn="ctr" defTabSz="762000" rtl="0" eaLnBrk="0" fontAlgn="base" hangingPunct="0">
              <a:spcBef>
                <a:spcPct val="0"/>
              </a:spcBef>
              <a:spcAft>
                <a:spcPct val="0"/>
              </a:spcAft>
              <a:defRPr kumimoji="1" sz="3700">
                <a:solidFill>
                  <a:schemeClr val="tx2"/>
                </a:solidFill>
                <a:latin typeface="+mj-lt"/>
                <a:ea typeface="+mj-ea"/>
                <a:cs typeface="+mj-cs"/>
              </a:defRPr>
            </a:lvl1pPr>
            <a:lvl2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2pPr>
            <a:lvl3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3pPr>
            <a:lvl4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4pPr>
            <a:lvl5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5pPr>
            <a:lvl6pPr marL="4572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6pPr>
            <a:lvl7pPr marL="9144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7pPr>
            <a:lvl8pPr marL="13716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8pPr>
            <a:lvl9pPr marL="18288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9pPr>
          </a:lstStyle>
          <a:p>
            <a:pPr algn="l" eaLnBrk="1" hangingPunct="1">
              <a:defRPr/>
            </a:pPr>
            <a:r>
              <a:rPr lang="en-US" altLang="zh-TW" sz="1800" b="1" dirty="0">
                <a:solidFill>
                  <a:schemeClr val="tx1"/>
                </a:solidFill>
                <a:latin typeface="Microsoft YaHei" panose="020B0503020204020204" pitchFamily="34" charset="-122"/>
                <a:ea typeface="Microsoft YaHei" panose="020B0503020204020204" pitchFamily="34" charset="-122"/>
              </a:rPr>
              <a:t>Operation</a:t>
            </a:r>
            <a:r>
              <a:rPr lang="en-US" altLang="zh-TW" sz="1800" b="1" dirty="0">
                <a:solidFill>
                  <a:schemeClr val="tx1"/>
                </a:solidFill>
                <a:ea typeface="標楷體" panose="03000509000000000000" charset="-120"/>
              </a:rPr>
              <a:t> </a:t>
            </a:r>
            <a:r>
              <a:rPr lang="en-US" altLang="zh-TW" sz="1800" b="1" dirty="0">
                <a:solidFill>
                  <a:schemeClr val="tx1"/>
                </a:solidFill>
                <a:latin typeface="Microsoft YaHei" panose="020B0503020204020204" pitchFamily="34" charset="-122"/>
                <a:ea typeface="Microsoft YaHei" panose="020B0503020204020204" pitchFamily="34" charset="-122"/>
              </a:rPr>
              <a:t>Status - NB Lens</a:t>
            </a:r>
            <a:endParaRPr lang="zh-TW" altLang="en-US" sz="1800" b="1" dirty="0">
              <a:solidFill>
                <a:schemeClr val="tx1"/>
              </a:solidFill>
              <a:latin typeface="Microsoft YaHei" panose="020B0503020204020204" pitchFamily="34" charset="-122"/>
              <a:ea typeface="Microsoft YaHei"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EE45078-413E-4DF5-A04D-8943A233C513}" type="slidenum">
              <a:rPr lang="zh-TW" altLang="en-US" smtClean="0">
                <a:solidFill>
                  <a:prstClr val="black">
                    <a:tint val="75000"/>
                  </a:prstClr>
                </a:solidFill>
              </a:rPr>
              <a:t>9</a:t>
            </a:fld>
            <a:endParaRPr lang="zh-TW" altLang="en-US" dirty="0">
              <a:solidFill>
                <a:prstClr val="black">
                  <a:tint val="75000"/>
                </a:prstClr>
              </a:solidFill>
            </a:endParaRPr>
          </a:p>
        </p:txBody>
      </p:sp>
      <p:sp>
        <p:nvSpPr>
          <p:cNvPr id="15" name="矩形 14"/>
          <p:cNvSpPr/>
          <p:nvPr/>
        </p:nvSpPr>
        <p:spPr>
          <a:xfrm>
            <a:off x="752548" y="1685221"/>
            <a:ext cx="3584204" cy="61555"/>
          </a:xfrm>
          <a:prstGeom prst="rect">
            <a:avLst/>
          </a:prstGeom>
          <a:solidFill>
            <a:srgbClr val="20C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1691005" y="1211580"/>
            <a:ext cx="1837690" cy="429895"/>
          </a:xfrm>
          <a:prstGeom prst="rect">
            <a:avLst/>
          </a:prstGeom>
        </p:spPr>
        <p:txBody>
          <a:bodyPr wrap="square">
            <a:spAutoFit/>
          </a:bodyPr>
          <a:lstStyle/>
          <a:p>
            <a:pPr>
              <a:lnSpc>
                <a:spcPts val="2640"/>
              </a:lnSpc>
            </a:pPr>
            <a:r>
              <a:rPr lang="en-US" altLang="zh-TW"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Folded Lens</a:t>
            </a:r>
            <a:endParaRPr lang="en-US" altLang="zh-TW" sz="1600" b="1" dirty="0">
              <a:solidFill>
                <a:srgbClr val="000000"/>
              </a:solidFill>
              <a:latin typeface="微軟正黑體" panose="020B0604030504040204" pitchFamily="34" charset="-120"/>
              <a:ea typeface="微軟正黑體" panose="020B0604030504040204" pitchFamily="34" charset="-120"/>
              <a:cs typeface="SimSun" panose="02010600030101010101" charset="-122"/>
            </a:endParaRPr>
          </a:p>
        </p:txBody>
      </p:sp>
      <p:pic>
        <p:nvPicPr>
          <p:cNvPr id="11" name="圖片 10"/>
          <p:cNvPicPr>
            <a:picLocks noChangeAspect="1"/>
          </p:cNvPicPr>
          <p:nvPr/>
        </p:nvPicPr>
        <p:blipFill>
          <a:blip r:embed="rId3"/>
          <a:stretch>
            <a:fillRect/>
          </a:stretch>
        </p:blipFill>
        <p:spPr>
          <a:xfrm>
            <a:off x="509905" y="2065655"/>
            <a:ext cx="4213860" cy="2620645"/>
          </a:xfrm>
          <a:prstGeom prst="rect">
            <a:avLst/>
          </a:prstGeom>
        </p:spPr>
      </p:pic>
      <p:sp>
        <p:nvSpPr>
          <p:cNvPr id="10" name="Rectangle 5"/>
          <p:cNvSpPr txBox="1">
            <a:spLocks noChangeArrowheads="1"/>
          </p:cNvSpPr>
          <p:nvPr/>
        </p:nvSpPr>
        <p:spPr bwMode="auto">
          <a:xfrm>
            <a:off x="1911467" y="85707"/>
            <a:ext cx="4806302" cy="377749"/>
          </a:xfrm>
          <a:prstGeom prst="rect">
            <a:avLst/>
          </a:prstGeom>
          <a:noFill/>
          <a:effectLst>
            <a:glow rad="101600">
              <a:schemeClr val="accent1">
                <a:satMod val="175000"/>
                <a:alpha val="40000"/>
              </a:schemeClr>
            </a:glow>
          </a:effectLst>
          <a:scene3d>
            <a:camera prst="orthographicFront"/>
            <a:lightRig rig="threePt" dir="t"/>
          </a:scene3d>
          <a:sp3d>
            <a:bevelT/>
          </a:sp3d>
        </p:spPr>
        <p:txBody>
          <a:bodyPr/>
          <a:lstStyle>
            <a:lvl1pPr algn="ctr" defTabSz="762000" rtl="0" eaLnBrk="0" fontAlgn="base" hangingPunct="0">
              <a:spcBef>
                <a:spcPct val="0"/>
              </a:spcBef>
              <a:spcAft>
                <a:spcPct val="0"/>
              </a:spcAft>
              <a:defRPr kumimoji="1" sz="3700">
                <a:solidFill>
                  <a:schemeClr val="tx2"/>
                </a:solidFill>
                <a:latin typeface="+mj-lt"/>
                <a:ea typeface="+mj-ea"/>
                <a:cs typeface="+mj-cs"/>
              </a:defRPr>
            </a:lvl1pPr>
            <a:lvl2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2pPr>
            <a:lvl3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3pPr>
            <a:lvl4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4pPr>
            <a:lvl5pPr algn="ctr" defTabSz="762000" rtl="0" eaLnBrk="0" fontAlgn="base" hangingPunct="0">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5pPr>
            <a:lvl6pPr marL="4572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6pPr>
            <a:lvl7pPr marL="9144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7pPr>
            <a:lvl8pPr marL="13716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8pPr>
            <a:lvl9pPr marL="1828800" algn="ctr" defTabSz="762000" rtl="0" fontAlgn="base">
              <a:spcBef>
                <a:spcPct val="0"/>
              </a:spcBef>
              <a:spcAft>
                <a:spcPct val="0"/>
              </a:spcAft>
              <a:defRPr kumimoji="1" sz="3700">
                <a:solidFill>
                  <a:schemeClr val="tx2"/>
                </a:solidFill>
                <a:latin typeface="Times New Roman" panose="02020603050405020304" pitchFamily="18" charset="0"/>
                <a:ea typeface="新細明體" panose="02020500000000000000" pitchFamily="18" charset="-120"/>
              </a:defRPr>
            </a:lvl9pPr>
          </a:lstStyle>
          <a:p>
            <a:pPr algn="l" eaLnBrk="1" hangingPunct="1">
              <a:defRPr/>
            </a:pPr>
            <a:r>
              <a:rPr lang="en-US" altLang="zh-TW" sz="1800" b="1" dirty="0">
                <a:solidFill>
                  <a:schemeClr val="tx1"/>
                </a:solidFill>
                <a:latin typeface="Microsoft YaHei" panose="020B0503020204020204" pitchFamily="34" charset="-122"/>
                <a:ea typeface="Microsoft YaHei" panose="020B0503020204020204" pitchFamily="34" charset="-122"/>
              </a:rPr>
              <a:t>Operation</a:t>
            </a:r>
            <a:r>
              <a:rPr lang="en-US" altLang="zh-TW" sz="1800" b="1" dirty="0">
                <a:solidFill>
                  <a:schemeClr val="tx1"/>
                </a:solidFill>
                <a:ea typeface="標楷體" panose="03000509000000000000" charset="-120"/>
              </a:rPr>
              <a:t> </a:t>
            </a:r>
            <a:r>
              <a:rPr lang="en-US" altLang="zh-TW" sz="1800" b="1" dirty="0">
                <a:solidFill>
                  <a:schemeClr val="tx1"/>
                </a:solidFill>
                <a:latin typeface="Microsoft YaHei" panose="020B0503020204020204" pitchFamily="34" charset="-122"/>
                <a:ea typeface="Microsoft YaHei" panose="020B0503020204020204" pitchFamily="34" charset="-122"/>
              </a:rPr>
              <a:t>Status - Smartphone Lens</a:t>
            </a:r>
            <a:endParaRPr lang="zh-TW" altLang="en-US" sz="1800" b="1" dirty="0">
              <a:solidFill>
                <a:schemeClr val="tx1"/>
              </a:solidFill>
              <a:latin typeface="Microsoft YaHei" panose="020B0503020204020204" pitchFamily="34" charset="-122"/>
              <a:ea typeface="Microsoft YaHei" panose="020B0503020204020204" pitchFamily="34" charset="-122"/>
            </a:endParaRPr>
          </a:p>
        </p:txBody>
      </p:sp>
      <p:sp>
        <p:nvSpPr>
          <p:cNvPr id="2" name="矩形 1">
            <a:extLst>
              <a:ext uri="{FF2B5EF4-FFF2-40B4-BE49-F238E27FC236}">
                <a16:creationId xmlns:a16="http://schemas.microsoft.com/office/drawing/2014/main" id="{02F449B3-6041-9825-0EB4-575B30E6D847}"/>
              </a:ext>
            </a:extLst>
          </p:cNvPr>
          <p:cNvSpPr/>
          <p:nvPr/>
        </p:nvSpPr>
        <p:spPr>
          <a:xfrm>
            <a:off x="5872088" y="1685221"/>
            <a:ext cx="3584204" cy="61555"/>
          </a:xfrm>
          <a:prstGeom prst="rect">
            <a:avLst/>
          </a:prstGeom>
          <a:solidFill>
            <a:srgbClr val="20C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E31DFA62-3B14-4762-9DDF-DDA70E026995}"/>
              </a:ext>
            </a:extLst>
          </p:cNvPr>
          <p:cNvSpPr/>
          <p:nvPr/>
        </p:nvSpPr>
        <p:spPr>
          <a:xfrm>
            <a:off x="6664176" y="1211580"/>
            <a:ext cx="2373911" cy="389466"/>
          </a:xfrm>
          <a:prstGeom prst="rect">
            <a:avLst/>
          </a:prstGeom>
        </p:spPr>
        <p:txBody>
          <a:bodyPr wrap="square">
            <a:spAutoFit/>
          </a:bodyPr>
          <a:lstStyle/>
          <a:p>
            <a:pPr>
              <a:lnSpc>
                <a:spcPts val="2640"/>
              </a:lnSpc>
            </a:pPr>
            <a:r>
              <a:rPr lang="en-US" altLang="zh-TW"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T</a:t>
            </a:r>
            <a:r>
              <a:rPr lang="zh-TW" altLang="en-US"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1600" b="1"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Lens Application</a:t>
            </a:r>
            <a:endParaRPr lang="en-US" altLang="zh-TW" sz="1600" b="1" dirty="0">
              <a:solidFill>
                <a:srgbClr val="000000"/>
              </a:solidFill>
              <a:latin typeface="微軟正黑體" panose="020B0604030504040204" pitchFamily="34" charset="-120"/>
              <a:ea typeface="微軟正黑體" panose="020B0604030504040204" pitchFamily="34" charset="-120"/>
              <a:cs typeface="SimSun" panose="02010600030101010101" charset="-122"/>
            </a:endParaRPr>
          </a:p>
        </p:txBody>
      </p:sp>
      <p:pic>
        <p:nvPicPr>
          <p:cNvPr id="5" name="poLight TLens video 2022 (Tlens)">
            <a:hlinkClick r:id="" action="ppaction://media"/>
            <a:extLst>
              <a:ext uri="{FF2B5EF4-FFF2-40B4-BE49-F238E27FC236}">
                <a16:creationId xmlns:a16="http://schemas.microsoft.com/office/drawing/2014/main" id="{C63D5E69-2A55-B0BC-BF91-1B81FB29FAEE}"/>
              </a:ext>
            </a:extLst>
          </p:cNvPr>
          <p:cNvPicPr>
            <a:picLocks noChangeAspect="1"/>
          </p:cNvPicPr>
          <p:nvPr/>
        </p:nvPicPr>
        <p:blipFill>
          <a:blip r:embed="rId4"/>
          <a:stretch>
            <a:fillRect/>
          </a:stretch>
        </p:blipFill>
        <p:spPr>
          <a:xfrm>
            <a:off x="5080000" y="2007983"/>
            <a:ext cx="4863976" cy="2735987"/>
          </a:xfrm>
          <a:prstGeom prst="rect">
            <a:avLst/>
          </a:prstGeom>
          <a:ln>
            <a:solidFill>
              <a:schemeClr val="tx1"/>
            </a:solid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583*323"/>
  <p:tag name="TABLE_ENDDRAG_RECT" val="110*94*583*323"/>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1008</Words>
  <Application>Microsoft Office PowerPoint</Application>
  <PresentationFormat>自訂</PresentationFormat>
  <Paragraphs>371</Paragraphs>
  <Slides>21</Slides>
  <Notes>8</Notes>
  <HiddenSlides>0</HiddenSlides>
  <MMClips>0</MMClips>
  <ScaleCrop>false</ScaleCrop>
  <HeadingPairs>
    <vt:vector size="8" baseType="variant">
      <vt:variant>
        <vt:lpstr>使用字型</vt:lpstr>
      </vt:variant>
      <vt:variant>
        <vt:i4>10</vt:i4>
      </vt:variant>
      <vt:variant>
        <vt:lpstr>佈景主題</vt:lpstr>
      </vt:variant>
      <vt:variant>
        <vt:i4>1</vt:i4>
      </vt:variant>
      <vt:variant>
        <vt:lpstr>內嵌 OLE 伺服程式</vt:lpstr>
      </vt:variant>
      <vt:variant>
        <vt:i4>1</vt:i4>
      </vt:variant>
      <vt:variant>
        <vt:lpstr>投影片標題</vt:lpstr>
      </vt:variant>
      <vt:variant>
        <vt:i4>21</vt:i4>
      </vt:variant>
    </vt:vector>
  </HeadingPairs>
  <TitlesOfParts>
    <vt:vector size="33" baseType="lpstr">
      <vt:lpstr>DengXian</vt:lpstr>
      <vt:lpstr>Microsoft YaHei</vt:lpstr>
      <vt:lpstr>微軟正黑體</vt:lpstr>
      <vt:lpstr>新細明體</vt:lpstr>
      <vt:lpstr>標楷體</vt:lpstr>
      <vt:lpstr>Arial</vt:lpstr>
      <vt:lpstr>Book Antiqua</vt:lpstr>
      <vt:lpstr>Calibri</vt:lpstr>
      <vt:lpstr>Times New Roman</vt:lpstr>
      <vt:lpstr>Wingdings</vt:lpstr>
      <vt:lpstr>Office 佈景主題</vt:lpstr>
      <vt:lpstr>Paintbrush Picture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kevin_lin@newmax.com.tw</dc:creator>
  <cp:lastModifiedBy>NEWMAX_02</cp:lastModifiedBy>
  <cp:revision>650</cp:revision>
  <cp:lastPrinted>2022-10-25T07:29:00Z</cp:lastPrinted>
  <dcterms:created xsi:type="dcterms:W3CDTF">2010-10-08T02:09:00Z</dcterms:created>
  <dcterms:modified xsi:type="dcterms:W3CDTF">2025-12-29T09:12:19Z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64399843BBBA4D34870F74ABE9A44C2F</vt:lpwstr>
  </property>
  <property fmtid="{D5CDD505-2E9C-101B-9397-08002B2CF9AE}" pid="3" name="KSOProductBuildVer">
    <vt:lpwstr>1028-11.8.2.11649</vt:lpwstr>
  </property>
</Properties>
</file>